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60" r:id="rId4"/>
    <p:sldId id="257" r:id="rId5"/>
    <p:sldId id="261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4" r:id="rId16"/>
    <p:sldId id="263" r:id="rId17"/>
    <p:sldId id="280" r:id="rId18"/>
    <p:sldId id="281" r:id="rId19"/>
    <p:sldId id="275" r:id="rId20"/>
    <p:sldId id="276" r:id="rId21"/>
    <p:sldId id="277" r:id="rId22"/>
    <p:sldId id="278" r:id="rId23"/>
    <p:sldId id="279" r:id="rId24"/>
    <p:sldId id="28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4001"/>
    <a:srgbClr val="FFABCB"/>
    <a:srgbClr val="E20071"/>
    <a:srgbClr val="E20087"/>
    <a:srgbClr val="EF720B"/>
    <a:srgbClr val="F79B4F"/>
    <a:srgbClr val="CC9900"/>
    <a:srgbClr val="157FFF"/>
    <a:srgbClr val="F7E289"/>
    <a:srgbClr val="FF9E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096" y="-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C1F1D5-80A3-4BB5-98A1-5B0650ECF1E9}" type="doc">
      <dgm:prSet loTypeId="urn:microsoft.com/office/officeart/2005/8/layout/hierarchy1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C0A25529-4A4B-45C3-9629-35D6FD1E7148}">
      <dgm:prSet phldrT="[Текст]"/>
      <dgm:spPr/>
      <dgm:t>
        <a:bodyPr/>
        <a:lstStyle/>
        <a:p>
          <a:r>
            <a:rPr lang="uk-UA" dirty="0" smtClean="0">
              <a:solidFill>
                <a:schemeClr val="accent2">
                  <a:lumMod val="50000"/>
                </a:schemeClr>
              </a:solidFill>
            </a:rPr>
            <a:t>ХАРЧОВА ХІМІЯ</a:t>
          </a:r>
          <a:endParaRPr lang="ru-RU" dirty="0">
            <a:solidFill>
              <a:schemeClr val="accent2">
                <a:lumMod val="50000"/>
              </a:schemeClr>
            </a:solidFill>
          </a:endParaRPr>
        </a:p>
      </dgm:t>
    </dgm:pt>
    <dgm:pt modelId="{15D10C4D-E7B5-4057-ADD5-D8770FEAA042}" type="parTrans" cxnId="{D8769219-3764-447C-A947-0BAB9840383D}">
      <dgm:prSet/>
      <dgm:spPr/>
      <dgm:t>
        <a:bodyPr/>
        <a:lstStyle/>
        <a:p>
          <a:endParaRPr lang="ru-RU"/>
        </a:p>
      </dgm:t>
    </dgm:pt>
    <dgm:pt modelId="{6453FAE4-4D30-4388-AEED-39B0055328AC}" type="sibTrans" cxnId="{D8769219-3764-447C-A947-0BAB9840383D}">
      <dgm:prSet/>
      <dgm:spPr/>
      <dgm:t>
        <a:bodyPr/>
        <a:lstStyle/>
        <a:p>
          <a:endParaRPr lang="ru-RU"/>
        </a:p>
      </dgm:t>
    </dgm:pt>
    <dgm:pt modelId="{F9300139-2120-494B-90C7-07B649232D99}">
      <dgm:prSet phldrT="[Текст]"/>
      <dgm:spPr/>
      <dgm:t>
        <a:bodyPr/>
        <a:lstStyle/>
        <a:p>
          <a:r>
            <a:rPr lang="uk-UA" dirty="0" smtClean="0">
              <a:solidFill>
                <a:schemeClr val="accent2">
                  <a:lumMod val="50000"/>
                </a:schemeClr>
              </a:solidFill>
            </a:rPr>
            <a:t>МЕТА ВИВЧЕННЯ </a:t>
          </a:r>
          <a:endParaRPr lang="ru-RU" dirty="0">
            <a:solidFill>
              <a:schemeClr val="accent2">
                <a:lumMod val="50000"/>
              </a:schemeClr>
            </a:solidFill>
          </a:endParaRPr>
        </a:p>
      </dgm:t>
    </dgm:pt>
    <dgm:pt modelId="{A90255FB-A66E-4FE8-9FC7-E2D05AD22840}" type="parTrans" cxnId="{8B37DE21-138D-492B-ADC7-009AA5F3FDFD}">
      <dgm:prSet/>
      <dgm:spPr/>
      <dgm:t>
        <a:bodyPr/>
        <a:lstStyle/>
        <a:p>
          <a:endParaRPr lang="ru-RU"/>
        </a:p>
      </dgm:t>
    </dgm:pt>
    <dgm:pt modelId="{21BDA219-6F28-471D-A374-5DD9B759A040}" type="sibTrans" cxnId="{8B37DE21-138D-492B-ADC7-009AA5F3FDFD}">
      <dgm:prSet/>
      <dgm:spPr/>
      <dgm:t>
        <a:bodyPr/>
        <a:lstStyle/>
        <a:p>
          <a:endParaRPr lang="ru-RU"/>
        </a:p>
      </dgm:t>
    </dgm:pt>
    <dgm:pt modelId="{0074B85B-D933-47EF-989F-F56C76C75BCB}">
      <dgm:prSet phldrT="[Текст]"/>
      <dgm:spPr/>
      <dgm:t>
        <a:bodyPr/>
        <a:lstStyle/>
        <a:p>
          <a:r>
            <a:rPr lang="uk-UA" dirty="0" smtClean="0">
              <a:solidFill>
                <a:schemeClr val="accent2">
                  <a:lumMod val="50000"/>
                </a:schemeClr>
              </a:solidFill>
            </a:rPr>
            <a:t>ЗНАТИ ХІМІЧНИЙ СКЛАД СЕРОВИНИ І ПРОДУКТІВ</a:t>
          </a:r>
          <a:endParaRPr lang="ru-RU" dirty="0">
            <a:solidFill>
              <a:schemeClr val="accent2">
                <a:lumMod val="50000"/>
              </a:schemeClr>
            </a:solidFill>
          </a:endParaRPr>
        </a:p>
      </dgm:t>
    </dgm:pt>
    <dgm:pt modelId="{12A1FEC0-6BE3-4FD6-A7A0-532679AC389F}" type="parTrans" cxnId="{03C9EF6A-D235-477E-A29E-5A16906F5104}">
      <dgm:prSet/>
      <dgm:spPr/>
      <dgm:t>
        <a:bodyPr/>
        <a:lstStyle/>
        <a:p>
          <a:endParaRPr lang="ru-RU"/>
        </a:p>
      </dgm:t>
    </dgm:pt>
    <dgm:pt modelId="{3E7E4ED1-F000-4E13-BC16-99799DBCF0B0}" type="sibTrans" cxnId="{03C9EF6A-D235-477E-A29E-5A16906F5104}">
      <dgm:prSet/>
      <dgm:spPr/>
      <dgm:t>
        <a:bodyPr/>
        <a:lstStyle/>
        <a:p>
          <a:endParaRPr lang="ru-RU"/>
        </a:p>
      </dgm:t>
    </dgm:pt>
    <dgm:pt modelId="{A4F7E9A3-74BF-4A56-AF56-9AD33F1D4C87}">
      <dgm:prSet phldrT="[Текст]"/>
      <dgm:spPr/>
      <dgm:t>
        <a:bodyPr/>
        <a:lstStyle/>
        <a:p>
          <a:r>
            <a:rPr lang="uk-UA" dirty="0" smtClean="0">
              <a:solidFill>
                <a:schemeClr val="accent2">
                  <a:lumMod val="50000"/>
                </a:schemeClr>
              </a:solidFill>
            </a:rPr>
            <a:t>ЗНАТИ ХІМІЧНІ ПЕРЕТВОРЕННЯ РЕЧОВИНИ В ПРОЦЕСІ ТЕХНОЛОГІЧНОЇ ОБРОБКИ СИРОВИНИ І ПРОДУКТІВ</a:t>
          </a:r>
          <a:endParaRPr lang="ru-RU" dirty="0">
            <a:solidFill>
              <a:schemeClr val="accent2">
                <a:lumMod val="50000"/>
              </a:schemeClr>
            </a:solidFill>
          </a:endParaRPr>
        </a:p>
      </dgm:t>
    </dgm:pt>
    <dgm:pt modelId="{B65A55B9-9414-4719-8C51-0C2A8F7B2013}" type="parTrans" cxnId="{26415B48-F862-45AE-A205-A5325400D566}">
      <dgm:prSet/>
      <dgm:spPr/>
      <dgm:t>
        <a:bodyPr/>
        <a:lstStyle/>
        <a:p>
          <a:endParaRPr lang="ru-RU"/>
        </a:p>
      </dgm:t>
    </dgm:pt>
    <dgm:pt modelId="{AED5CDFA-ADA2-4DC2-A8D8-1AC4E249F67D}" type="sibTrans" cxnId="{26415B48-F862-45AE-A205-A5325400D566}">
      <dgm:prSet/>
      <dgm:spPr/>
      <dgm:t>
        <a:bodyPr/>
        <a:lstStyle/>
        <a:p>
          <a:endParaRPr lang="ru-RU"/>
        </a:p>
      </dgm:t>
    </dgm:pt>
    <dgm:pt modelId="{478B6BFF-C27E-4D72-8C06-9FC3B27F6862}" type="pres">
      <dgm:prSet presAssocID="{F7C1F1D5-80A3-4BB5-98A1-5B0650ECF1E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2B8F4EB-D09A-45F8-B17F-12FB4C81095E}" type="pres">
      <dgm:prSet presAssocID="{C0A25529-4A4B-45C3-9629-35D6FD1E7148}" presName="hierRoot1" presStyleCnt="0"/>
      <dgm:spPr/>
    </dgm:pt>
    <dgm:pt modelId="{439A36ED-C159-4323-B906-F99707872A24}" type="pres">
      <dgm:prSet presAssocID="{C0A25529-4A4B-45C3-9629-35D6FD1E7148}" presName="composite" presStyleCnt="0"/>
      <dgm:spPr/>
    </dgm:pt>
    <dgm:pt modelId="{98566E2D-6CFC-4379-96E6-0B45C67EE406}" type="pres">
      <dgm:prSet presAssocID="{C0A25529-4A4B-45C3-9629-35D6FD1E7148}" presName="background" presStyleLbl="node0" presStyleIdx="0" presStyleCnt="1"/>
      <dgm:spPr/>
    </dgm:pt>
    <dgm:pt modelId="{36B0191E-9805-4B5B-9C71-F15A30F892CC}" type="pres">
      <dgm:prSet presAssocID="{C0A25529-4A4B-45C3-9629-35D6FD1E7148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E2AE7DF-0556-47E9-8975-8DF273F2DD01}" type="pres">
      <dgm:prSet presAssocID="{C0A25529-4A4B-45C3-9629-35D6FD1E7148}" presName="hierChild2" presStyleCnt="0"/>
      <dgm:spPr/>
    </dgm:pt>
    <dgm:pt modelId="{198CDBA7-4904-4FFE-ABC4-B10CBD06562B}" type="pres">
      <dgm:prSet presAssocID="{A90255FB-A66E-4FE8-9FC7-E2D05AD22840}" presName="Name10" presStyleLbl="parChTrans1D2" presStyleIdx="0" presStyleCnt="1"/>
      <dgm:spPr/>
      <dgm:t>
        <a:bodyPr/>
        <a:lstStyle/>
        <a:p>
          <a:endParaRPr lang="ru-RU"/>
        </a:p>
      </dgm:t>
    </dgm:pt>
    <dgm:pt modelId="{E1606598-AF44-4F72-B4B0-4DDC2FC5B0E2}" type="pres">
      <dgm:prSet presAssocID="{F9300139-2120-494B-90C7-07B649232D99}" presName="hierRoot2" presStyleCnt="0"/>
      <dgm:spPr/>
    </dgm:pt>
    <dgm:pt modelId="{67DA16EB-FB01-4003-8FEC-CA89E9BDCF60}" type="pres">
      <dgm:prSet presAssocID="{F9300139-2120-494B-90C7-07B649232D99}" presName="composite2" presStyleCnt="0"/>
      <dgm:spPr/>
    </dgm:pt>
    <dgm:pt modelId="{5C32DCE9-2383-4546-B491-DADE3A891864}" type="pres">
      <dgm:prSet presAssocID="{F9300139-2120-494B-90C7-07B649232D99}" presName="background2" presStyleLbl="node2" presStyleIdx="0" presStyleCnt="1"/>
      <dgm:spPr/>
    </dgm:pt>
    <dgm:pt modelId="{3795BD5E-8632-41FF-98DE-A3CDA5E355BC}" type="pres">
      <dgm:prSet presAssocID="{F9300139-2120-494B-90C7-07B649232D99}" presName="text2" presStyleLbl="fgAcc2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62CB350-7DF9-48F9-96C5-4B67BA3C3577}" type="pres">
      <dgm:prSet presAssocID="{F9300139-2120-494B-90C7-07B649232D99}" presName="hierChild3" presStyleCnt="0"/>
      <dgm:spPr/>
    </dgm:pt>
    <dgm:pt modelId="{346007E3-CBE6-45CA-BE16-E80D485A75CA}" type="pres">
      <dgm:prSet presAssocID="{12A1FEC0-6BE3-4FD6-A7A0-532679AC389F}" presName="Name17" presStyleLbl="parChTrans1D3" presStyleIdx="0" presStyleCnt="2"/>
      <dgm:spPr/>
      <dgm:t>
        <a:bodyPr/>
        <a:lstStyle/>
        <a:p>
          <a:endParaRPr lang="ru-RU"/>
        </a:p>
      </dgm:t>
    </dgm:pt>
    <dgm:pt modelId="{F3E6B194-A7F0-42E4-A355-372FC596B3AE}" type="pres">
      <dgm:prSet presAssocID="{0074B85B-D933-47EF-989F-F56C76C75BCB}" presName="hierRoot3" presStyleCnt="0"/>
      <dgm:spPr/>
    </dgm:pt>
    <dgm:pt modelId="{5B79BC2F-E398-44E7-A6FD-C9FE379D5B02}" type="pres">
      <dgm:prSet presAssocID="{0074B85B-D933-47EF-989F-F56C76C75BCB}" presName="composite3" presStyleCnt="0"/>
      <dgm:spPr/>
    </dgm:pt>
    <dgm:pt modelId="{2E03A68C-F7E0-4A97-9334-96F670D2F238}" type="pres">
      <dgm:prSet presAssocID="{0074B85B-D933-47EF-989F-F56C76C75BCB}" presName="background3" presStyleLbl="node3" presStyleIdx="0" presStyleCnt="2"/>
      <dgm:spPr/>
    </dgm:pt>
    <dgm:pt modelId="{D9C170C6-D50B-4323-AECB-DC9BE5AE0E68}" type="pres">
      <dgm:prSet presAssocID="{0074B85B-D933-47EF-989F-F56C76C75BCB}" presName="text3" presStyleLbl="fgAcc3" presStyleIdx="0" presStyleCnt="2" custLinFactNeighborX="-41173" custLinFactNeighborY="641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C1E6A1D-6F0A-4950-B67B-1AB99159AE0E}" type="pres">
      <dgm:prSet presAssocID="{0074B85B-D933-47EF-989F-F56C76C75BCB}" presName="hierChild4" presStyleCnt="0"/>
      <dgm:spPr/>
    </dgm:pt>
    <dgm:pt modelId="{0A6A7A51-675B-47E3-A58F-30CEEBAA644D}" type="pres">
      <dgm:prSet presAssocID="{B65A55B9-9414-4719-8C51-0C2A8F7B2013}" presName="Name17" presStyleLbl="parChTrans1D3" presStyleIdx="1" presStyleCnt="2"/>
      <dgm:spPr/>
      <dgm:t>
        <a:bodyPr/>
        <a:lstStyle/>
        <a:p>
          <a:endParaRPr lang="ru-RU"/>
        </a:p>
      </dgm:t>
    </dgm:pt>
    <dgm:pt modelId="{B233FE84-AE02-4402-95DA-61145E064D83}" type="pres">
      <dgm:prSet presAssocID="{A4F7E9A3-74BF-4A56-AF56-9AD33F1D4C87}" presName="hierRoot3" presStyleCnt="0"/>
      <dgm:spPr/>
    </dgm:pt>
    <dgm:pt modelId="{B30ADD2D-CB38-470A-B80D-C4951A4128FE}" type="pres">
      <dgm:prSet presAssocID="{A4F7E9A3-74BF-4A56-AF56-9AD33F1D4C87}" presName="composite3" presStyleCnt="0"/>
      <dgm:spPr/>
    </dgm:pt>
    <dgm:pt modelId="{371DD4EF-D313-45A8-9584-47F8CD9C31FF}" type="pres">
      <dgm:prSet presAssocID="{A4F7E9A3-74BF-4A56-AF56-9AD33F1D4C87}" presName="background3" presStyleLbl="node3" presStyleIdx="1" presStyleCnt="2"/>
      <dgm:spPr/>
    </dgm:pt>
    <dgm:pt modelId="{5E37D62A-4AC6-47C6-B2DD-D814D4BA5D41}" type="pres">
      <dgm:prSet presAssocID="{A4F7E9A3-74BF-4A56-AF56-9AD33F1D4C87}" presName="text3" presStyleLbl="fgAcc3" presStyleIdx="1" presStyleCnt="2" custLinFactNeighborX="47058" custLinFactNeighborY="-46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8FD38F4-7D5D-42B2-8578-B4BF01854BBF}" type="pres">
      <dgm:prSet presAssocID="{A4F7E9A3-74BF-4A56-AF56-9AD33F1D4C87}" presName="hierChild4" presStyleCnt="0"/>
      <dgm:spPr/>
    </dgm:pt>
  </dgm:ptLst>
  <dgm:cxnLst>
    <dgm:cxn modelId="{D8769219-3764-447C-A947-0BAB9840383D}" srcId="{F7C1F1D5-80A3-4BB5-98A1-5B0650ECF1E9}" destId="{C0A25529-4A4B-45C3-9629-35D6FD1E7148}" srcOrd="0" destOrd="0" parTransId="{15D10C4D-E7B5-4057-ADD5-D8770FEAA042}" sibTransId="{6453FAE4-4D30-4388-AEED-39B0055328AC}"/>
    <dgm:cxn modelId="{8B37DE21-138D-492B-ADC7-009AA5F3FDFD}" srcId="{C0A25529-4A4B-45C3-9629-35D6FD1E7148}" destId="{F9300139-2120-494B-90C7-07B649232D99}" srcOrd="0" destOrd="0" parTransId="{A90255FB-A66E-4FE8-9FC7-E2D05AD22840}" sibTransId="{21BDA219-6F28-471D-A374-5DD9B759A040}"/>
    <dgm:cxn modelId="{8AADB528-85B6-440A-8129-BBFD99C59CB8}" type="presOf" srcId="{F9300139-2120-494B-90C7-07B649232D99}" destId="{3795BD5E-8632-41FF-98DE-A3CDA5E355BC}" srcOrd="0" destOrd="0" presId="urn:microsoft.com/office/officeart/2005/8/layout/hierarchy1"/>
    <dgm:cxn modelId="{2B4EBA71-A6CA-40AB-B7CD-A56246C3AE83}" type="presOf" srcId="{A4F7E9A3-74BF-4A56-AF56-9AD33F1D4C87}" destId="{5E37D62A-4AC6-47C6-B2DD-D814D4BA5D41}" srcOrd="0" destOrd="0" presId="urn:microsoft.com/office/officeart/2005/8/layout/hierarchy1"/>
    <dgm:cxn modelId="{03C9EF6A-D235-477E-A29E-5A16906F5104}" srcId="{F9300139-2120-494B-90C7-07B649232D99}" destId="{0074B85B-D933-47EF-989F-F56C76C75BCB}" srcOrd="0" destOrd="0" parTransId="{12A1FEC0-6BE3-4FD6-A7A0-532679AC389F}" sibTransId="{3E7E4ED1-F000-4E13-BC16-99799DBCF0B0}"/>
    <dgm:cxn modelId="{E816B943-E8F8-4791-ACC8-AE0818CCE38E}" type="presOf" srcId="{F7C1F1D5-80A3-4BB5-98A1-5B0650ECF1E9}" destId="{478B6BFF-C27E-4D72-8C06-9FC3B27F6862}" srcOrd="0" destOrd="0" presId="urn:microsoft.com/office/officeart/2005/8/layout/hierarchy1"/>
    <dgm:cxn modelId="{09F0D65D-01E8-4B74-9AD1-C96F3614A606}" type="presOf" srcId="{C0A25529-4A4B-45C3-9629-35D6FD1E7148}" destId="{36B0191E-9805-4B5B-9C71-F15A30F892CC}" srcOrd="0" destOrd="0" presId="urn:microsoft.com/office/officeart/2005/8/layout/hierarchy1"/>
    <dgm:cxn modelId="{2F9C8F64-0F03-44C4-940C-6A07E3E42ADE}" type="presOf" srcId="{B65A55B9-9414-4719-8C51-0C2A8F7B2013}" destId="{0A6A7A51-675B-47E3-A58F-30CEEBAA644D}" srcOrd="0" destOrd="0" presId="urn:microsoft.com/office/officeart/2005/8/layout/hierarchy1"/>
    <dgm:cxn modelId="{26415B48-F862-45AE-A205-A5325400D566}" srcId="{F9300139-2120-494B-90C7-07B649232D99}" destId="{A4F7E9A3-74BF-4A56-AF56-9AD33F1D4C87}" srcOrd="1" destOrd="0" parTransId="{B65A55B9-9414-4719-8C51-0C2A8F7B2013}" sibTransId="{AED5CDFA-ADA2-4DC2-A8D8-1AC4E249F67D}"/>
    <dgm:cxn modelId="{D73EAA38-F4C4-4F36-8953-862C6B66D6A0}" type="presOf" srcId="{12A1FEC0-6BE3-4FD6-A7A0-532679AC389F}" destId="{346007E3-CBE6-45CA-BE16-E80D485A75CA}" srcOrd="0" destOrd="0" presId="urn:microsoft.com/office/officeart/2005/8/layout/hierarchy1"/>
    <dgm:cxn modelId="{F10D4E9E-22C3-4323-8D89-8259DB996DB1}" type="presOf" srcId="{0074B85B-D933-47EF-989F-F56C76C75BCB}" destId="{D9C170C6-D50B-4323-AECB-DC9BE5AE0E68}" srcOrd="0" destOrd="0" presId="urn:microsoft.com/office/officeart/2005/8/layout/hierarchy1"/>
    <dgm:cxn modelId="{6736E355-8B3E-44EF-A978-6CE807B3035C}" type="presOf" srcId="{A90255FB-A66E-4FE8-9FC7-E2D05AD22840}" destId="{198CDBA7-4904-4FFE-ABC4-B10CBD06562B}" srcOrd="0" destOrd="0" presId="urn:microsoft.com/office/officeart/2005/8/layout/hierarchy1"/>
    <dgm:cxn modelId="{8624BCD1-94EB-44F3-8E98-5870F64954E4}" type="presParOf" srcId="{478B6BFF-C27E-4D72-8C06-9FC3B27F6862}" destId="{92B8F4EB-D09A-45F8-B17F-12FB4C81095E}" srcOrd="0" destOrd="0" presId="urn:microsoft.com/office/officeart/2005/8/layout/hierarchy1"/>
    <dgm:cxn modelId="{4F70C108-1F2B-4E99-B97D-95AEC6EBD4C2}" type="presParOf" srcId="{92B8F4EB-D09A-45F8-B17F-12FB4C81095E}" destId="{439A36ED-C159-4323-B906-F99707872A24}" srcOrd="0" destOrd="0" presId="urn:microsoft.com/office/officeart/2005/8/layout/hierarchy1"/>
    <dgm:cxn modelId="{0DE71AF7-2088-44FC-8AB3-E9479313E5A3}" type="presParOf" srcId="{439A36ED-C159-4323-B906-F99707872A24}" destId="{98566E2D-6CFC-4379-96E6-0B45C67EE406}" srcOrd="0" destOrd="0" presId="urn:microsoft.com/office/officeart/2005/8/layout/hierarchy1"/>
    <dgm:cxn modelId="{74D0CD55-8D4C-4DEE-BA1B-EEADB1ED7205}" type="presParOf" srcId="{439A36ED-C159-4323-B906-F99707872A24}" destId="{36B0191E-9805-4B5B-9C71-F15A30F892CC}" srcOrd="1" destOrd="0" presId="urn:microsoft.com/office/officeart/2005/8/layout/hierarchy1"/>
    <dgm:cxn modelId="{A08F4C4D-2053-4051-8B5F-788D1F0825D4}" type="presParOf" srcId="{92B8F4EB-D09A-45F8-B17F-12FB4C81095E}" destId="{3E2AE7DF-0556-47E9-8975-8DF273F2DD01}" srcOrd="1" destOrd="0" presId="urn:microsoft.com/office/officeart/2005/8/layout/hierarchy1"/>
    <dgm:cxn modelId="{8BB06741-C73A-4178-A5DF-0916D67F1823}" type="presParOf" srcId="{3E2AE7DF-0556-47E9-8975-8DF273F2DD01}" destId="{198CDBA7-4904-4FFE-ABC4-B10CBD06562B}" srcOrd="0" destOrd="0" presId="urn:microsoft.com/office/officeart/2005/8/layout/hierarchy1"/>
    <dgm:cxn modelId="{A676D14F-B09A-4372-A66D-66F1158E72E2}" type="presParOf" srcId="{3E2AE7DF-0556-47E9-8975-8DF273F2DD01}" destId="{E1606598-AF44-4F72-B4B0-4DDC2FC5B0E2}" srcOrd="1" destOrd="0" presId="urn:microsoft.com/office/officeart/2005/8/layout/hierarchy1"/>
    <dgm:cxn modelId="{02538381-FD6F-4C3F-9E36-255C33D2F70B}" type="presParOf" srcId="{E1606598-AF44-4F72-B4B0-4DDC2FC5B0E2}" destId="{67DA16EB-FB01-4003-8FEC-CA89E9BDCF60}" srcOrd="0" destOrd="0" presId="urn:microsoft.com/office/officeart/2005/8/layout/hierarchy1"/>
    <dgm:cxn modelId="{506B0EEC-4C6E-41B3-A4AA-D13E15A6317C}" type="presParOf" srcId="{67DA16EB-FB01-4003-8FEC-CA89E9BDCF60}" destId="{5C32DCE9-2383-4546-B491-DADE3A891864}" srcOrd="0" destOrd="0" presId="urn:microsoft.com/office/officeart/2005/8/layout/hierarchy1"/>
    <dgm:cxn modelId="{D59D7BEB-38D4-47E6-B9F4-CE04BC42133D}" type="presParOf" srcId="{67DA16EB-FB01-4003-8FEC-CA89E9BDCF60}" destId="{3795BD5E-8632-41FF-98DE-A3CDA5E355BC}" srcOrd="1" destOrd="0" presId="urn:microsoft.com/office/officeart/2005/8/layout/hierarchy1"/>
    <dgm:cxn modelId="{D0B0F77B-03F5-4770-891E-16D04F041B9A}" type="presParOf" srcId="{E1606598-AF44-4F72-B4B0-4DDC2FC5B0E2}" destId="{D62CB350-7DF9-48F9-96C5-4B67BA3C3577}" srcOrd="1" destOrd="0" presId="urn:microsoft.com/office/officeart/2005/8/layout/hierarchy1"/>
    <dgm:cxn modelId="{EBB42556-DA01-4BE9-8648-6C7570EEC96B}" type="presParOf" srcId="{D62CB350-7DF9-48F9-96C5-4B67BA3C3577}" destId="{346007E3-CBE6-45CA-BE16-E80D485A75CA}" srcOrd="0" destOrd="0" presId="urn:microsoft.com/office/officeart/2005/8/layout/hierarchy1"/>
    <dgm:cxn modelId="{ED43F2CB-2962-4EC9-99A8-9DEDCB38E414}" type="presParOf" srcId="{D62CB350-7DF9-48F9-96C5-4B67BA3C3577}" destId="{F3E6B194-A7F0-42E4-A355-372FC596B3AE}" srcOrd="1" destOrd="0" presId="urn:microsoft.com/office/officeart/2005/8/layout/hierarchy1"/>
    <dgm:cxn modelId="{C899DD21-4282-4F05-A061-19EFC9A099C5}" type="presParOf" srcId="{F3E6B194-A7F0-42E4-A355-372FC596B3AE}" destId="{5B79BC2F-E398-44E7-A6FD-C9FE379D5B02}" srcOrd="0" destOrd="0" presId="urn:microsoft.com/office/officeart/2005/8/layout/hierarchy1"/>
    <dgm:cxn modelId="{05485039-B71E-4121-ADDB-A29F87EBE9EA}" type="presParOf" srcId="{5B79BC2F-E398-44E7-A6FD-C9FE379D5B02}" destId="{2E03A68C-F7E0-4A97-9334-96F670D2F238}" srcOrd="0" destOrd="0" presId="urn:microsoft.com/office/officeart/2005/8/layout/hierarchy1"/>
    <dgm:cxn modelId="{F49EE41C-1C09-4E3D-A454-66C2F69A5C5B}" type="presParOf" srcId="{5B79BC2F-E398-44E7-A6FD-C9FE379D5B02}" destId="{D9C170C6-D50B-4323-AECB-DC9BE5AE0E68}" srcOrd="1" destOrd="0" presId="urn:microsoft.com/office/officeart/2005/8/layout/hierarchy1"/>
    <dgm:cxn modelId="{BE017F29-2D4E-4D42-9942-7C75D4EE739B}" type="presParOf" srcId="{F3E6B194-A7F0-42E4-A355-372FC596B3AE}" destId="{DC1E6A1D-6F0A-4950-B67B-1AB99159AE0E}" srcOrd="1" destOrd="0" presId="urn:microsoft.com/office/officeart/2005/8/layout/hierarchy1"/>
    <dgm:cxn modelId="{AFB8F89C-740F-4CEE-8F9F-7A41F310B427}" type="presParOf" srcId="{D62CB350-7DF9-48F9-96C5-4B67BA3C3577}" destId="{0A6A7A51-675B-47E3-A58F-30CEEBAA644D}" srcOrd="2" destOrd="0" presId="urn:microsoft.com/office/officeart/2005/8/layout/hierarchy1"/>
    <dgm:cxn modelId="{3A20CD60-92CB-4DBC-9464-73CEB6CC67C8}" type="presParOf" srcId="{D62CB350-7DF9-48F9-96C5-4B67BA3C3577}" destId="{B233FE84-AE02-4402-95DA-61145E064D83}" srcOrd="3" destOrd="0" presId="urn:microsoft.com/office/officeart/2005/8/layout/hierarchy1"/>
    <dgm:cxn modelId="{2DED6313-0AEA-429A-8E86-DB5937D818AA}" type="presParOf" srcId="{B233FE84-AE02-4402-95DA-61145E064D83}" destId="{B30ADD2D-CB38-470A-B80D-C4951A4128FE}" srcOrd="0" destOrd="0" presId="urn:microsoft.com/office/officeart/2005/8/layout/hierarchy1"/>
    <dgm:cxn modelId="{04206389-34FC-401B-BD3F-A68D4EF6768B}" type="presParOf" srcId="{B30ADD2D-CB38-470A-B80D-C4951A4128FE}" destId="{371DD4EF-D313-45A8-9584-47F8CD9C31FF}" srcOrd="0" destOrd="0" presId="urn:microsoft.com/office/officeart/2005/8/layout/hierarchy1"/>
    <dgm:cxn modelId="{130AE382-9E48-454B-9D63-F412BD62CF94}" type="presParOf" srcId="{B30ADD2D-CB38-470A-B80D-C4951A4128FE}" destId="{5E37D62A-4AC6-47C6-B2DD-D814D4BA5D41}" srcOrd="1" destOrd="0" presId="urn:microsoft.com/office/officeart/2005/8/layout/hierarchy1"/>
    <dgm:cxn modelId="{8A7FD259-3658-4E66-8E9E-5E081787FE38}" type="presParOf" srcId="{B233FE84-AE02-4402-95DA-61145E064D83}" destId="{B8FD38F4-7D5D-42B2-8578-B4BF01854BB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3BC0B9-C156-4B2F-8BC9-D1C91781D62B}" type="doc">
      <dgm:prSet loTypeId="urn:microsoft.com/office/officeart/2008/layout/RadialCluster" loCatId="cycle" qsTypeId="urn:microsoft.com/office/officeart/2005/8/quickstyle/3d3" qsCatId="3D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5014B77C-EE15-4DAF-9ADD-E06A93CF24B2}">
      <dgm:prSet phldrT="[Текст]"/>
      <dgm:spPr/>
      <dgm:t>
        <a:bodyPr/>
        <a:lstStyle/>
        <a:p>
          <a:r>
            <a:rPr lang="uk-UA" dirty="0" smtClean="0"/>
            <a:t>Поговоримо про…</a:t>
          </a:r>
          <a:endParaRPr lang="ru-RU" dirty="0"/>
        </a:p>
      </dgm:t>
    </dgm:pt>
    <dgm:pt modelId="{FA747502-85B2-45D1-BC25-6D7CF3C4B27A}" type="parTrans" cxnId="{746A217F-BEF8-4055-BCFF-C7AA421A28BB}">
      <dgm:prSet/>
      <dgm:spPr/>
      <dgm:t>
        <a:bodyPr/>
        <a:lstStyle/>
        <a:p>
          <a:endParaRPr lang="ru-RU"/>
        </a:p>
      </dgm:t>
    </dgm:pt>
    <dgm:pt modelId="{94FC3083-DDBE-47AD-ACBC-F95BFF3D0141}" type="sibTrans" cxnId="{746A217F-BEF8-4055-BCFF-C7AA421A28BB}">
      <dgm:prSet/>
      <dgm:spPr/>
      <dgm:t>
        <a:bodyPr/>
        <a:lstStyle/>
        <a:p>
          <a:endParaRPr lang="ru-RU"/>
        </a:p>
      </dgm:t>
    </dgm:pt>
    <dgm:pt modelId="{C96B43C4-02F9-40EE-823C-E9D77F3AA172}">
      <dgm:prSet phldrT="[Текст]"/>
      <dgm:spPr/>
      <dgm:t>
        <a:bodyPr/>
        <a:lstStyle/>
        <a:p>
          <a:r>
            <a:rPr lang="uk-UA" dirty="0" smtClean="0"/>
            <a:t>Молоко та молочні продукти</a:t>
          </a:r>
          <a:endParaRPr lang="ru-RU" dirty="0"/>
        </a:p>
      </dgm:t>
    </dgm:pt>
    <dgm:pt modelId="{F89C629E-292E-4148-AA63-1E92069C2429}" type="parTrans" cxnId="{30C8ECAE-B570-4097-B0E5-F0D4FBA17176}">
      <dgm:prSet/>
      <dgm:spPr/>
      <dgm:t>
        <a:bodyPr/>
        <a:lstStyle/>
        <a:p>
          <a:endParaRPr lang="ru-RU"/>
        </a:p>
      </dgm:t>
    </dgm:pt>
    <dgm:pt modelId="{BD5BF796-BB7A-4FA2-A260-50A1BC4F8619}" type="sibTrans" cxnId="{30C8ECAE-B570-4097-B0E5-F0D4FBA17176}">
      <dgm:prSet/>
      <dgm:spPr/>
      <dgm:t>
        <a:bodyPr/>
        <a:lstStyle/>
        <a:p>
          <a:endParaRPr lang="ru-RU"/>
        </a:p>
      </dgm:t>
    </dgm:pt>
    <dgm:pt modelId="{68E06E95-EDAA-4DAB-AC64-DA7B661597E2}">
      <dgm:prSet phldrT="[Текст]"/>
      <dgm:spPr/>
      <dgm:t>
        <a:bodyPr/>
        <a:lstStyle/>
        <a:p>
          <a:r>
            <a:rPr lang="uk-UA" dirty="0" smtClean="0"/>
            <a:t>Риба та рибні продукти</a:t>
          </a:r>
          <a:endParaRPr lang="ru-RU" dirty="0"/>
        </a:p>
      </dgm:t>
    </dgm:pt>
    <dgm:pt modelId="{6617818A-1296-4517-A42A-32F0ACC95CF4}" type="parTrans" cxnId="{8BBE8DFF-8388-42C3-A68E-3843B2C1465C}">
      <dgm:prSet/>
      <dgm:spPr/>
      <dgm:t>
        <a:bodyPr/>
        <a:lstStyle/>
        <a:p>
          <a:endParaRPr lang="ru-RU"/>
        </a:p>
      </dgm:t>
    </dgm:pt>
    <dgm:pt modelId="{840F1D07-35CC-4174-B97F-0449BF9617D0}" type="sibTrans" cxnId="{8BBE8DFF-8388-42C3-A68E-3843B2C1465C}">
      <dgm:prSet/>
      <dgm:spPr/>
      <dgm:t>
        <a:bodyPr/>
        <a:lstStyle/>
        <a:p>
          <a:endParaRPr lang="ru-RU"/>
        </a:p>
      </dgm:t>
    </dgm:pt>
    <dgm:pt modelId="{E99C2110-A86F-4D76-88DE-929AF3CFFAAF}">
      <dgm:prSet phldrT="[Текст]"/>
      <dgm:spPr/>
      <dgm:t>
        <a:bodyPr/>
        <a:lstStyle/>
        <a:p>
          <a:r>
            <a:rPr lang="uk-UA" dirty="0" smtClean="0"/>
            <a:t>М’ясо та м’ясні продукти</a:t>
          </a:r>
          <a:endParaRPr lang="ru-RU" dirty="0"/>
        </a:p>
      </dgm:t>
    </dgm:pt>
    <dgm:pt modelId="{368668BB-7B52-4A96-B7D0-70905DF57633}" type="parTrans" cxnId="{954E2BC2-0AAD-4F85-9E00-D0DBA060919F}">
      <dgm:prSet/>
      <dgm:spPr/>
      <dgm:t>
        <a:bodyPr/>
        <a:lstStyle/>
        <a:p>
          <a:endParaRPr lang="ru-RU"/>
        </a:p>
      </dgm:t>
    </dgm:pt>
    <dgm:pt modelId="{547ABCFC-F4CF-4CF6-AB83-53347E592A69}" type="sibTrans" cxnId="{954E2BC2-0AAD-4F85-9E00-D0DBA060919F}">
      <dgm:prSet/>
      <dgm:spPr/>
      <dgm:t>
        <a:bodyPr/>
        <a:lstStyle/>
        <a:p>
          <a:endParaRPr lang="ru-RU"/>
        </a:p>
      </dgm:t>
    </dgm:pt>
    <dgm:pt modelId="{BAA30BC0-2BF1-4E25-8D38-4F8A5CDBC2DA}" type="pres">
      <dgm:prSet presAssocID="{0D3BC0B9-C156-4B2F-8BC9-D1C91781D62B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E07B9F4-C151-42FE-8340-3FDD78741A23}" type="pres">
      <dgm:prSet presAssocID="{5014B77C-EE15-4DAF-9ADD-E06A93CF24B2}" presName="singleCycle" presStyleCnt="0"/>
      <dgm:spPr/>
    </dgm:pt>
    <dgm:pt modelId="{0ED95D70-2278-4CB6-9DB5-7FF52A2BA772}" type="pres">
      <dgm:prSet presAssocID="{5014B77C-EE15-4DAF-9ADD-E06A93CF24B2}" presName="singleCenter" presStyleLbl="node1" presStyleIdx="0" presStyleCnt="4" custScaleX="61929" custScaleY="71160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52D37B78-6C67-4421-84CE-57038338C443}" type="pres">
      <dgm:prSet presAssocID="{F89C629E-292E-4148-AA63-1E92069C2429}" presName="Name56" presStyleLbl="parChTrans1D2" presStyleIdx="0" presStyleCnt="3"/>
      <dgm:spPr/>
      <dgm:t>
        <a:bodyPr/>
        <a:lstStyle/>
        <a:p>
          <a:endParaRPr lang="ru-RU"/>
        </a:p>
      </dgm:t>
    </dgm:pt>
    <dgm:pt modelId="{48CAD599-3332-415D-BC85-2ED59E0CC762}" type="pres">
      <dgm:prSet presAssocID="{C96B43C4-02F9-40EE-823C-E9D77F3AA172}" presName="text0" presStyleLbl="node1" presStyleIdx="1" presStyleCnt="4" custScaleX="118616" custScaleY="94881" custRadScaleRad="115951" custRadScaleInc="23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D021F9-7480-4EA8-851E-B47A86172C29}" type="pres">
      <dgm:prSet presAssocID="{6617818A-1296-4517-A42A-32F0ACC95CF4}" presName="Name56" presStyleLbl="parChTrans1D2" presStyleIdx="1" presStyleCnt="3"/>
      <dgm:spPr/>
      <dgm:t>
        <a:bodyPr/>
        <a:lstStyle/>
        <a:p>
          <a:endParaRPr lang="ru-RU"/>
        </a:p>
      </dgm:t>
    </dgm:pt>
    <dgm:pt modelId="{AC4AA349-C33A-494B-A003-4A678E82DC2B}" type="pres">
      <dgm:prSet presAssocID="{68E06E95-EDAA-4DAB-AC64-DA7B661597E2}" presName="text0" presStyleLbl="node1" presStyleIdx="2" presStyleCnt="4" custRadScaleRad="130628" custRadScaleInc="-157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845FB3-B7AF-46D4-A00D-79C00FBAF2D9}" type="pres">
      <dgm:prSet presAssocID="{368668BB-7B52-4A96-B7D0-70905DF57633}" presName="Name56" presStyleLbl="parChTrans1D2" presStyleIdx="2" presStyleCnt="3"/>
      <dgm:spPr/>
      <dgm:t>
        <a:bodyPr/>
        <a:lstStyle/>
        <a:p>
          <a:endParaRPr lang="ru-RU"/>
        </a:p>
      </dgm:t>
    </dgm:pt>
    <dgm:pt modelId="{49CD6149-7A90-4145-95B4-BA18C8240F0C}" type="pres">
      <dgm:prSet presAssocID="{E99C2110-A86F-4D76-88DE-929AF3CFFAAF}" presName="text0" presStyleLbl="node1" presStyleIdx="3" presStyleCnt="4" custRadScaleRad="113585" custRadScaleInc="292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F0BEF1-BD69-43C2-9364-364720A4D1BB}" type="presOf" srcId="{68E06E95-EDAA-4DAB-AC64-DA7B661597E2}" destId="{AC4AA349-C33A-494B-A003-4A678E82DC2B}" srcOrd="0" destOrd="0" presId="urn:microsoft.com/office/officeart/2008/layout/RadialCluster"/>
    <dgm:cxn modelId="{954E2BC2-0AAD-4F85-9E00-D0DBA060919F}" srcId="{5014B77C-EE15-4DAF-9ADD-E06A93CF24B2}" destId="{E99C2110-A86F-4D76-88DE-929AF3CFFAAF}" srcOrd="2" destOrd="0" parTransId="{368668BB-7B52-4A96-B7D0-70905DF57633}" sibTransId="{547ABCFC-F4CF-4CF6-AB83-53347E592A69}"/>
    <dgm:cxn modelId="{8BBE8DFF-8388-42C3-A68E-3843B2C1465C}" srcId="{5014B77C-EE15-4DAF-9ADD-E06A93CF24B2}" destId="{68E06E95-EDAA-4DAB-AC64-DA7B661597E2}" srcOrd="1" destOrd="0" parTransId="{6617818A-1296-4517-A42A-32F0ACC95CF4}" sibTransId="{840F1D07-35CC-4174-B97F-0449BF9617D0}"/>
    <dgm:cxn modelId="{7A4471A5-29F9-4347-9743-C0D09E2C7984}" type="presOf" srcId="{368668BB-7B52-4A96-B7D0-70905DF57633}" destId="{AB845FB3-B7AF-46D4-A00D-79C00FBAF2D9}" srcOrd="0" destOrd="0" presId="urn:microsoft.com/office/officeart/2008/layout/RadialCluster"/>
    <dgm:cxn modelId="{CFA41F57-A7B9-4BC1-91EE-416F77024476}" type="presOf" srcId="{F89C629E-292E-4148-AA63-1E92069C2429}" destId="{52D37B78-6C67-4421-84CE-57038338C443}" srcOrd="0" destOrd="0" presId="urn:microsoft.com/office/officeart/2008/layout/RadialCluster"/>
    <dgm:cxn modelId="{1E9BA431-9732-43A3-8619-EFE0906F01DC}" type="presOf" srcId="{5014B77C-EE15-4DAF-9ADD-E06A93CF24B2}" destId="{0ED95D70-2278-4CB6-9DB5-7FF52A2BA772}" srcOrd="0" destOrd="0" presId="urn:microsoft.com/office/officeart/2008/layout/RadialCluster"/>
    <dgm:cxn modelId="{9EA9CAEC-3D3B-442C-846E-CC3D0A48491C}" type="presOf" srcId="{E99C2110-A86F-4D76-88DE-929AF3CFFAAF}" destId="{49CD6149-7A90-4145-95B4-BA18C8240F0C}" srcOrd="0" destOrd="0" presId="urn:microsoft.com/office/officeart/2008/layout/RadialCluster"/>
    <dgm:cxn modelId="{25422CBE-663C-4E33-ADF4-23736FB480BA}" type="presOf" srcId="{0D3BC0B9-C156-4B2F-8BC9-D1C91781D62B}" destId="{BAA30BC0-2BF1-4E25-8D38-4F8A5CDBC2DA}" srcOrd="0" destOrd="0" presId="urn:microsoft.com/office/officeart/2008/layout/RadialCluster"/>
    <dgm:cxn modelId="{746A217F-BEF8-4055-BCFF-C7AA421A28BB}" srcId="{0D3BC0B9-C156-4B2F-8BC9-D1C91781D62B}" destId="{5014B77C-EE15-4DAF-9ADD-E06A93CF24B2}" srcOrd="0" destOrd="0" parTransId="{FA747502-85B2-45D1-BC25-6D7CF3C4B27A}" sibTransId="{94FC3083-DDBE-47AD-ACBC-F95BFF3D0141}"/>
    <dgm:cxn modelId="{30C8ECAE-B570-4097-B0E5-F0D4FBA17176}" srcId="{5014B77C-EE15-4DAF-9ADD-E06A93CF24B2}" destId="{C96B43C4-02F9-40EE-823C-E9D77F3AA172}" srcOrd="0" destOrd="0" parTransId="{F89C629E-292E-4148-AA63-1E92069C2429}" sibTransId="{BD5BF796-BB7A-4FA2-A260-50A1BC4F8619}"/>
    <dgm:cxn modelId="{B667A1C5-A891-4803-995F-A2F56AC2996E}" type="presOf" srcId="{C96B43C4-02F9-40EE-823C-E9D77F3AA172}" destId="{48CAD599-3332-415D-BC85-2ED59E0CC762}" srcOrd="0" destOrd="0" presId="urn:microsoft.com/office/officeart/2008/layout/RadialCluster"/>
    <dgm:cxn modelId="{48DCCB0B-5170-469C-9C53-4B1EBD5686D3}" type="presOf" srcId="{6617818A-1296-4517-A42A-32F0ACC95CF4}" destId="{40D021F9-7480-4EA8-851E-B47A86172C29}" srcOrd="0" destOrd="0" presId="urn:microsoft.com/office/officeart/2008/layout/RadialCluster"/>
    <dgm:cxn modelId="{6F39D6CD-4FF1-4902-883C-021510E10360}" type="presParOf" srcId="{BAA30BC0-2BF1-4E25-8D38-4F8A5CDBC2DA}" destId="{4E07B9F4-C151-42FE-8340-3FDD78741A23}" srcOrd="0" destOrd="0" presId="urn:microsoft.com/office/officeart/2008/layout/RadialCluster"/>
    <dgm:cxn modelId="{E97D3AA4-A946-419C-9D0E-F66E0B5CC5CA}" type="presParOf" srcId="{4E07B9F4-C151-42FE-8340-3FDD78741A23}" destId="{0ED95D70-2278-4CB6-9DB5-7FF52A2BA772}" srcOrd="0" destOrd="0" presId="urn:microsoft.com/office/officeart/2008/layout/RadialCluster"/>
    <dgm:cxn modelId="{A0C2FA65-6360-40BB-AEA2-0221AA5CB0A7}" type="presParOf" srcId="{4E07B9F4-C151-42FE-8340-3FDD78741A23}" destId="{52D37B78-6C67-4421-84CE-57038338C443}" srcOrd="1" destOrd="0" presId="urn:microsoft.com/office/officeart/2008/layout/RadialCluster"/>
    <dgm:cxn modelId="{F33FDC26-677A-4045-B882-9C299024F431}" type="presParOf" srcId="{4E07B9F4-C151-42FE-8340-3FDD78741A23}" destId="{48CAD599-3332-415D-BC85-2ED59E0CC762}" srcOrd="2" destOrd="0" presId="urn:microsoft.com/office/officeart/2008/layout/RadialCluster"/>
    <dgm:cxn modelId="{B3006345-5BF7-40EB-B350-AF85453912C4}" type="presParOf" srcId="{4E07B9F4-C151-42FE-8340-3FDD78741A23}" destId="{40D021F9-7480-4EA8-851E-B47A86172C29}" srcOrd="3" destOrd="0" presId="urn:microsoft.com/office/officeart/2008/layout/RadialCluster"/>
    <dgm:cxn modelId="{978F7D9B-BF29-413A-BD68-D0EA4BD71FFA}" type="presParOf" srcId="{4E07B9F4-C151-42FE-8340-3FDD78741A23}" destId="{AC4AA349-C33A-494B-A003-4A678E82DC2B}" srcOrd="4" destOrd="0" presId="urn:microsoft.com/office/officeart/2008/layout/RadialCluster"/>
    <dgm:cxn modelId="{B38AEC94-4860-4F21-B8B4-45FDA989ABE3}" type="presParOf" srcId="{4E07B9F4-C151-42FE-8340-3FDD78741A23}" destId="{AB845FB3-B7AF-46D4-A00D-79C00FBAF2D9}" srcOrd="5" destOrd="0" presId="urn:microsoft.com/office/officeart/2008/layout/RadialCluster"/>
    <dgm:cxn modelId="{BA06FA2D-8BFD-4F40-8DE1-8D93892DD38B}" type="presParOf" srcId="{4E07B9F4-C151-42FE-8340-3FDD78741A23}" destId="{49CD6149-7A90-4145-95B4-BA18C8240F0C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E2A580D-ECC9-4F52-9964-0EF06FFB2605}" type="doc">
      <dgm:prSet loTypeId="urn:microsoft.com/office/officeart/2005/8/layout/hierarchy1" loCatId="hierarchy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AC3604D3-24E0-4FFE-99BB-BFCC2C8F463A}">
      <dgm:prSet phldrT="[Текст]" custT="1"/>
      <dgm:spPr/>
      <dgm:t>
        <a:bodyPr/>
        <a:lstStyle/>
        <a:p>
          <a:r>
            <a:rPr lang="ru-RU" sz="1600" dirty="0" err="1" smtClean="0"/>
            <a:t>Компоненти</a:t>
          </a:r>
          <a:r>
            <a:rPr lang="ru-RU" sz="1600" dirty="0" smtClean="0"/>
            <a:t> молока</a:t>
          </a:r>
          <a:endParaRPr lang="ru-RU" sz="1600" dirty="0"/>
        </a:p>
      </dgm:t>
    </dgm:pt>
    <dgm:pt modelId="{D18F220C-7A07-4D50-899D-957BE53C5618}" type="parTrans" cxnId="{AAE02BBC-C8A8-4189-AC8D-B7B3EE1426F8}">
      <dgm:prSet/>
      <dgm:spPr/>
      <dgm:t>
        <a:bodyPr/>
        <a:lstStyle/>
        <a:p>
          <a:endParaRPr lang="ru-RU"/>
        </a:p>
      </dgm:t>
    </dgm:pt>
    <dgm:pt modelId="{A4CD3E2C-FCA1-436D-8F4C-A49235054B87}" type="sibTrans" cxnId="{AAE02BBC-C8A8-4189-AC8D-B7B3EE1426F8}">
      <dgm:prSet/>
      <dgm:spPr/>
      <dgm:t>
        <a:bodyPr/>
        <a:lstStyle/>
        <a:p>
          <a:endParaRPr lang="ru-RU"/>
        </a:p>
      </dgm:t>
    </dgm:pt>
    <dgm:pt modelId="{DA481CBA-72CC-4299-B1A7-25F6187F756A}">
      <dgm:prSet phldrT="[Текст]" custT="1"/>
      <dgm:spPr/>
      <dgm:t>
        <a:bodyPr/>
        <a:lstStyle/>
        <a:p>
          <a:r>
            <a:rPr lang="ru-RU" sz="1600" dirty="0" err="1" smtClean="0"/>
            <a:t>Постійні</a:t>
          </a:r>
          <a:endParaRPr lang="ru-RU" sz="1600" dirty="0"/>
        </a:p>
      </dgm:t>
    </dgm:pt>
    <dgm:pt modelId="{C8BC0941-1D5B-4A5E-A5BC-492C27916F16}" type="parTrans" cxnId="{E2CE1E51-63A3-4166-99DF-B6BF463911C1}">
      <dgm:prSet/>
      <dgm:spPr/>
      <dgm:t>
        <a:bodyPr/>
        <a:lstStyle/>
        <a:p>
          <a:endParaRPr lang="ru-RU"/>
        </a:p>
      </dgm:t>
    </dgm:pt>
    <dgm:pt modelId="{DCAFDF01-5328-42FC-9588-9A77D1716F3E}" type="sibTrans" cxnId="{E2CE1E51-63A3-4166-99DF-B6BF463911C1}">
      <dgm:prSet/>
      <dgm:spPr/>
      <dgm:t>
        <a:bodyPr/>
        <a:lstStyle/>
        <a:p>
          <a:endParaRPr lang="ru-RU"/>
        </a:p>
      </dgm:t>
    </dgm:pt>
    <dgm:pt modelId="{247FB5BC-E85F-410F-B561-A77A84C071FE}">
      <dgm:prSet phldrT="[Текст]" custT="1"/>
      <dgm:spPr/>
      <dgm:t>
        <a:bodyPr/>
        <a:lstStyle/>
        <a:p>
          <a:r>
            <a:rPr lang="ru-RU" sz="1600" dirty="0" err="1" smtClean="0"/>
            <a:t>Основні</a:t>
          </a:r>
          <a:endParaRPr lang="ru-RU" sz="1600" dirty="0" smtClean="0"/>
        </a:p>
        <a:p>
          <a:r>
            <a:rPr lang="ru-RU" sz="1600" dirty="0" smtClean="0"/>
            <a:t>(</a:t>
          </a:r>
          <a:r>
            <a:rPr lang="ru-RU" sz="1600" dirty="0" err="1" smtClean="0"/>
            <a:t>Макронутрієнти</a:t>
          </a:r>
          <a:r>
            <a:rPr lang="ru-RU" sz="1600" dirty="0" smtClean="0"/>
            <a:t>)</a:t>
          </a:r>
          <a:endParaRPr lang="ru-RU" sz="1600" dirty="0"/>
        </a:p>
      </dgm:t>
    </dgm:pt>
    <dgm:pt modelId="{5E3277D4-C983-428B-8465-0F7121EE6A87}" type="parTrans" cxnId="{1A054BBF-A4CF-4CEA-8768-9FA3757B6FBF}">
      <dgm:prSet/>
      <dgm:spPr/>
      <dgm:t>
        <a:bodyPr/>
        <a:lstStyle/>
        <a:p>
          <a:endParaRPr lang="ru-RU"/>
        </a:p>
      </dgm:t>
    </dgm:pt>
    <dgm:pt modelId="{297B43C6-AF90-4C74-AB33-484162185586}" type="sibTrans" cxnId="{1A054BBF-A4CF-4CEA-8768-9FA3757B6FBF}">
      <dgm:prSet/>
      <dgm:spPr/>
      <dgm:t>
        <a:bodyPr/>
        <a:lstStyle/>
        <a:p>
          <a:endParaRPr lang="ru-RU"/>
        </a:p>
      </dgm:t>
    </dgm:pt>
    <dgm:pt modelId="{6D7D9C50-CC5E-4278-B312-0108497384FC}">
      <dgm:prSet phldrT="[Текст]" custT="1"/>
      <dgm:spPr/>
      <dgm:t>
        <a:bodyPr/>
        <a:lstStyle/>
        <a:p>
          <a:r>
            <a:rPr lang="ru-RU" sz="1600" dirty="0" err="1" smtClean="0"/>
            <a:t>Другорядні</a:t>
          </a:r>
          <a:endParaRPr lang="ru-RU" sz="1600" dirty="0" smtClean="0"/>
        </a:p>
        <a:p>
          <a:r>
            <a:rPr lang="ru-RU" sz="1600" dirty="0" smtClean="0"/>
            <a:t>(</a:t>
          </a:r>
          <a:r>
            <a:rPr lang="ru-RU" sz="1600" dirty="0" err="1" smtClean="0"/>
            <a:t>Мікронутрієнти</a:t>
          </a:r>
          <a:r>
            <a:rPr lang="ru-RU" sz="1600" dirty="0" smtClean="0"/>
            <a:t> )</a:t>
          </a:r>
          <a:endParaRPr lang="ru-RU" sz="1600" dirty="0"/>
        </a:p>
      </dgm:t>
    </dgm:pt>
    <dgm:pt modelId="{EB868A4F-9590-4BC3-94D2-67DF2EDD41B9}" type="parTrans" cxnId="{DF67BD43-757C-454D-A48A-0C44DFA505EF}">
      <dgm:prSet/>
      <dgm:spPr/>
      <dgm:t>
        <a:bodyPr/>
        <a:lstStyle/>
        <a:p>
          <a:endParaRPr lang="ru-RU"/>
        </a:p>
      </dgm:t>
    </dgm:pt>
    <dgm:pt modelId="{86804B15-87EF-42A0-9B70-BFB1AD7D5C3B}" type="sibTrans" cxnId="{DF67BD43-757C-454D-A48A-0C44DFA505EF}">
      <dgm:prSet/>
      <dgm:spPr/>
      <dgm:t>
        <a:bodyPr/>
        <a:lstStyle/>
        <a:p>
          <a:endParaRPr lang="ru-RU"/>
        </a:p>
      </dgm:t>
    </dgm:pt>
    <dgm:pt modelId="{3006D65C-01A8-4798-B6C9-8D89A87BF69E}">
      <dgm:prSet phldrT="[Текст]" custT="1"/>
      <dgm:spPr/>
      <dgm:t>
        <a:bodyPr/>
        <a:lstStyle/>
        <a:p>
          <a:r>
            <a:rPr lang="ru-RU" sz="1600" dirty="0" err="1" smtClean="0"/>
            <a:t>Сторонні</a:t>
          </a:r>
          <a:endParaRPr lang="ru-RU" sz="1600" dirty="0"/>
        </a:p>
      </dgm:t>
    </dgm:pt>
    <dgm:pt modelId="{60523D05-551D-4C53-B867-5A48EDEE819D}" type="parTrans" cxnId="{9BFD1277-9B36-4F2F-A4F3-20BA94F1400C}">
      <dgm:prSet/>
      <dgm:spPr/>
      <dgm:t>
        <a:bodyPr/>
        <a:lstStyle/>
        <a:p>
          <a:endParaRPr lang="ru-RU"/>
        </a:p>
      </dgm:t>
    </dgm:pt>
    <dgm:pt modelId="{17BFD567-5D13-4845-B004-B323C5DD45C3}" type="sibTrans" cxnId="{9BFD1277-9B36-4F2F-A4F3-20BA94F1400C}">
      <dgm:prSet/>
      <dgm:spPr/>
      <dgm:t>
        <a:bodyPr/>
        <a:lstStyle/>
        <a:p>
          <a:endParaRPr lang="ru-RU"/>
        </a:p>
      </dgm:t>
    </dgm:pt>
    <dgm:pt modelId="{E8AED29C-93AB-4E5A-930F-FB4D66C2B33C}">
      <dgm:prSet phldrT="[Текст]" custT="1"/>
      <dgm:spPr/>
      <dgm:t>
        <a:bodyPr/>
        <a:lstStyle/>
        <a:p>
          <a:r>
            <a:rPr lang="uk-UA" sz="1600" dirty="0" smtClean="0"/>
            <a:t>- Антибіотики</a:t>
          </a:r>
        </a:p>
        <a:p>
          <a:r>
            <a:rPr lang="uk-UA" sz="1600" dirty="0" smtClean="0"/>
            <a:t>- Гербіциди</a:t>
          </a:r>
        </a:p>
        <a:p>
          <a:r>
            <a:rPr lang="uk-UA" sz="1600" dirty="0" smtClean="0"/>
            <a:t>- Пестициди</a:t>
          </a:r>
        </a:p>
        <a:p>
          <a:r>
            <a:rPr lang="uk-UA" sz="1600" dirty="0" smtClean="0"/>
            <a:t>- Нітрити</a:t>
          </a:r>
        </a:p>
        <a:p>
          <a:r>
            <a:rPr lang="uk-UA" sz="1600" dirty="0" smtClean="0"/>
            <a:t>- Нітрати</a:t>
          </a:r>
        </a:p>
        <a:p>
          <a:r>
            <a:rPr lang="uk-UA" sz="1600" dirty="0" smtClean="0"/>
            <a:t>- Радіонукліди </a:t>
          </a:r>
        </a:p>
        <a:p>
          <a:r>
            <a:rPr lang="uk-UA" sz="1600" dirty="0" smtClean="0"/>
            <a:t>- Діоксини та інші</a:t>
          </a:r>
          <a:endParaRPr lang="ru-RU" sz="1600" dirty="0"/>
        </a:p>
      </dgm:t>
    </dgm:pt>
    <dgm:pt modelId="{B073E0C5-7649-42B9-A94E-78110E2AFF77}" type="parTrans" cxnId="{4CB6BFA6-1DAD-4FDF-BB16-46F8A0B1E9EA}">
      <dgm:prSet/>
      <dgm:spPr/>
      <dgm:t>
        <a:bodyPr/>
        <a:lstStyle/>
        <a:p>
          <a:endParaRPr lang="ru-RU"/>
        </a:p>
      </dgm:t>
    </dgm:pt>
    <dgm:pt modelId="{D23C630E-2C07-4A01-A238-6E1B5FEBC3AE}" type="sibTrans" cxnId="{4CB6BFA6-1DAD-4FDF-BB16-46F8A0B1E9EA}">
      <dgm:prSet/>
      <dgm:spPr/>
      <dgm:t>
        <a:bodyPr/>
        <a:lstStyle/>
        <a:p>
          <a:endParaRPr lang="ru-RU"/>
        </a:p>
      </dgm:t>
    </dgm:pt>
    <dgm:pt modelId="{C0952CAD-C5F8-4068-94CA-D95E544E999B}">
      <dgm:prSet custT="1"/>
      <dgm:spPr/>
      <dgm:t>
        <a:bodyPr/>
        <a:lstStyle/>
        <a:p>
          <a:r>
            <a:rPr lang="ru-RU" sz="1600" dirty="0" smtClean="0"/>
            <a:t>- Вода</a:t>
          </a:r>
        </a:p>
        <a:p>
          <a:r>
            <a:rPr lang="ru-RU" sz="1600" dirty="0" smtClean="0"/>
            <a:t>- </a:t>
          </a:r>
          <a:r>
            <a:rPr lang="ru-RU" sz="1600" dirty="0" err="1" smtClean="0"/>
            <a:t>Білок</a:t>
          </a:r>
          <a:endParaRPr lang="ru-RU" sz="1600" dirty="0" smtClean="0"/>
        </a:p>
        <a:p>
          <a:r>
            <a:rPr lang="uk-UA" sz="1600" dirty="0" smtClean="0"/>
            <a:t>- Жир</a:t>
          </a:r>
        </a:p>
        <a:p>
          <a:r>
            <a:rPr lang="uk-UA" sz="1600" dirty="0" smtClean="0"/>
            <a:t>- Лактоза</a:t>
          </a:r>
          <a:endParaRPr lang="ru-RU" sz="1600" dirty="0"/>
        </a:p>
      </dgm:t>
    </dgm:pt>
    <dgm:pt modelId="{E32B34EB-6028-436F-98C6-125DAE7B306D}" type="parTrans" cxnId="{88E38B45-E9C1-41D2-8B1C-889C51774F51}">
      <dgm:prSet/>
      <dgm:spPr/>
      <dgm:t>
        <a:bodyPr/>
        <a:lstStyle/>
        <a:p>
          <a:endParaRPr lang="ru-RU"/>
        </a:p>
      </dgm:t>
    </dgm:pt>
    <dgm:pt modelId="{0C85C109-165E-4780-BF9E-5247CBA3FE6B}" type="sibTrans" cxnId="{88E38B45-E9C1-41D2-8B1C-889C51774F51}">
      <dgm:prSet/>
      <dgm:spPr/>
      <dgm:t>
        <a:bodyPr/>
        <a:lstStyle/>
        <a:p>
          <a:endParaRPr lang="ru-RU"/>
        </a:p>
      </dgm:t>
    </dgm:pt>
    <dgm:pt modelId="{93DD2113-E83B-4451-9184-AF7D26B8CD2E}">
      <dgm:prSet custT="1"/>
      <dgm:spPr/>
      <dgm:t>
        <a:bodyPr/>
        <a:lstStyle/>
        <a:p>
          <a:r>
            <a:rPr lang="uk-UA" sz="1400" dirty="0" smtClean="0"/>
            <a:t>- Солі</a:t>
          </a:r>
        </a:p>
        <a:p>
          <a:r>
            <a:rPr lang="uk-UA" sz="1400" dirty="0" smtClean="0"/>
            <a:t>- Органічні  кислоти</a:t>
          </a:r>
        </a:p>
        <a:p>
          <a:r>
            <a:rPr lang="uk-UA" sz="1400" dirty="0" smtClean="0"/>
            <a:t>-  Фосфатиди</a:t>
          </a:r>
        </a:p>
        <a:p>
          <a:r>
            <a:rPr lang="uk-UA" sz="1400" dirty="0" smtClean="0"/>
            <a:t>- Стерини</a:t>
          </a:r>
        </a:p>
        <a:p>
          <a:r>
            <a:rPr lang="uk-UA" sz="1400" dirty="0" smtClean="0"/>
            <a:t>- Ферменти</a:t>
          </a:r>
        </a:p>
        <a:p>
          <a:r>
            <a:rPr lang="uk-UA" sz="1400" dirty="0" smtClean="0"/>
            <a:t>- Вітаміни</a:t>
          </a:r>
        </a:p>
        <a:p>
          <a:r>
            <a:rPr lang="uk-UA" sz="1400" dirty="0" smtClean="0"/>
            <a:t>- Небілкові азотисті речовини</a:t>
          </a:r>
        </a:p>
        <a:p>
          <a:r>
            <a:rPr lang="uk-UA" sz="1400" dirty="0" err="1" smtClean="0"/>
            <a:t>-Пігменти</a:t>
          </a:r>
          <a:endParaRPr lang="uk-UA" sz="1400" dirty="0" smtClean="0"/>
        </a:p>
        <a:p>
          <a:r>
            <a:rPr lang="uk-UA" sz="1400" dirty="0" smtClean="0"/>
            <a:t>- Гази</a:t>
          </a:r>
          <a:endParaRPr lang="ru-RU" sz="1400" dirty="0"/>
        </a:p>
      </dgm:t>
    </dgm:pt>
    <dgm:pt modelId="{E84D53C4-2A85-4537-B6E5-C5FC3EEF9E69}" type="parTrans" cxnId="{964DF3EA-A7D5-4E45-B095-2C8253133998}">
      <dgm:prSet/>
      <dgm:spPr/>
      <dgm:t>
        <a:bodyPr/>
        <a:lstStyle/>
        <a:p>
          <a:endParaRPr lang="ru-RU"/>
        </a:p>
      </dgm:t>
    </dgm:pt>
    <dgm:pt modelId="{9A01C8AC-D546-4888-A65F-D10C854D5E91}" type="sibTrans" cxnId="{964DF3EA-A7D5-4E45-B095-2C8253133998}">
      <dgm:prSet/>
      <dgm:spPr/>
      <dgm:t>
        <a:bodyPr/>
        <a:lstStyle/>
        <a:p>
          <a:endParaRPr lang="ru-RU"/>
        </a:p>
      </dgm:t>
    </dgm:pt>
    <dgm:pt modelId="{CA24CA1E-79D6-4AF4-98D8-7B44587205CE}" type="pres">
      <dgm:prSet presAssocID="{BE2A580D-ECC9-4F52-9964-0EF06FFB260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F4307A1-AB5E-429E-BD92-4E69FB48B649}" type="pres">
      <dgm:prSet presAssocID="{AC3604D3-24E0-4FFE-99BB-BFCC2C8F463A}" presName="hierRoot1" presStyleCnt="0"/>
      <dgm:spPr/>
    </dgm:pt>
    <dgm:pt modelId="{9214FAD2-3A01-4CAD-93DE-7DCD51F9A016}" type="pres">
      <dgm:prSet presAssocID="{AC3604D3-24E0-4FFE-99BB-BFCC2C8F463A}" presName="composite" presStyleCnt="0"/>
      <dgm:spPr/>
    </dgm:pt>
    <dgm:pt modelId="{840679AF-EDC0-4E43-9908-699C8598FFE9}" type="pres">
      <dgm:prSet presAssocID="{AC3604D3-24E0-4FFE-99BB-BFCC2C8F463A}" presName="background" presStyleLbl="node0" presStyleIdx="0" presStyleCnt="1"/>
      <dgm:spPr/>
    </dgm:pt>
    <dgm:pt modelId="{38188AC3-27C5-408F-9D30-216A139B86FE}" type="pres">
      <dgm:prSet presAssocID="{AC3604D3-24E0-4FFE-99BB-BFCC2C8F463A}" presName="text" presStyleLbl="fgAcc0" presStyleIdx="0" presStyleCnt="1" custScaleX="461773" custScaleY="1696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41B1115-60A0-4E25-AB1B-CC57968625A6}" type="pres">
      <dgm:prSet presAssocID="{AC3604D3-24E0-4FFE-99BB-BFCC2C8F463A}" presName="hierChild2" presStyleCnt="0"/>
      <dgm:spPr/>
    </dgm:pt>
    <dgm:pt modelId="{3569C9FD-251A-4E18-B450-D7491284C404}" type="pres">
      <dgm:prSet presAssocID="{C8BC0941-1D5B-4A5E-A5BC-492C27916F16}" presName="Name10" presStyleLbl="parChTrans1D2" presStyleIdx="0" presStyleCnt="2"/>
      <dgm:spPr/>
      <dgm:t>
        <a:bodyPr/>
        <a:lstStyle/>
        <a:p>
          <a:endParaRPr lang="ru-RU"/>
        </a:p>
      </dgm:t>
    </dgm:pt>
    <dgm:pt modelId="{4703562C-2D5A-4EEC-86A8-102F3788DC56}" type="pres">
      <dgm:prSet presAssocID="{DA481CBA-72CC-4299-B1A7-25F6187F756A}" presName="hierRoot2" presStyleCnt="0"/>
      <dgm:spPr/>
    </dgm:pt>
    <dgm:pt modelId="{42CA5FD7-EBF4-4600-94E9-FBEEF9687E08}" type="pres">
      <dgm:prSet presAssocID="{DA481CBA-72CC-4299-B1A7-25F6187F756A}" presName="composite2" presStyleCnt="0"/>
      <dgm:spPr/>
    </dgm:pt>
    <dgm:pt modelId="{D5AC436E-BDFF-45AE-B981-F9BED2D8F141}" type="pres">
      <dgm:prSet presAssocID="{DA481CBA-72CC-4299-B1A7-25F6187F756A}" presName="background2" presStyleLbl="node2" presStyleIdx="0" presStyleCnt="2"/>
      <dgm:spPr/>
    </dgm:pt>
    <dgm:pt modelId="{4BDB5C66-E840-4E57-89E8-A0059FD1C8D5}" type="pres">
      <dgm:prSet presAssocID="{DA481CBA-72CC-4299-B1A7-25F6187F756A}" presName="text2" presStyleLbl="fgAcc2" presStyleIdx="0" presStyleCnt="2" custScaleX="1879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C71C8EE-3C4B-4D5D-9236-BB3F9E6D2D33}" type="pres">
      <dgm:prSet presAssocID="{DA481CBA-72CC-4299-B1A7-25F6187F756A}" presName="hierChild3" presStyleCnt="0"/>
      <dgm:spPr/>
    </dgm:pt>
    <dgm:pt modelId="{E732E798-215C-4044-862C-951618831B5D}" type="pres">
      <dgm:prSet presAssocID="{5E3277D4-C983-428B-8465-0F7121EE6A87}" presName="Name17" presStyleLbl="parChTrans1D3" presStyleIdx="0" presStyleCnt="3"/>
      <dgm:spPr/>
      <dgm:t>
        <a:bodyPr/>
        <a:lstStyle/>
        <a:p>
          <a:endParaRPr lang="ru-RU"/>
        </a:p>
      </dgm:t>
    </dgm:pt>
    <dgm:pt modelId="{73D6F14A-F6BC-4720-A896-FDE64AD73809}" type="pres">
      <dgm:prSet presAssocID="{247FB5BC-E85F-410F-B561-A77A84C071FE}" presName="hierRoot3" presStyleCnt="0"/>
      <dgm:spPr/>
    </dgm:pt>
    <dgm:pt modelId="{E1E11B74-103B-4A29-91D5-7B4AB62C2D1D}" type="pres">
      <dgm:prSet presAssocID="{247FB5BC-E85F-410F-B561-A77A84C071FE}" presName="composite3" presStyleCnt="0"/>
      <dgm:spPr/>
    </dgm:pt>
    <dgm:pt modelId="{3A212F63-516F-4E7E-8703-AA0132C42C3D}" type="pres">
      <dgm:prSet presAssocID="{247FB5BC-E85F-410F-B561-A77A84C071FE}" presName="background3" presStyleLbl="node3" presStyleIdx="0" presStyleCnt="3"/>
      <dgm:spPr/>
    </dgm:pt>
    <dgm:pt modelId="{1ECD00BB-4D17-4B7B-956A-158B83AB89B6}" type="pres">
      <dgm:prSet presAssocID="{247FB5BC-E85F-410F-B561-A77A84C071FE}" presName="text3" presStyleLbl="fgAcc3" presStyleIdx="0" presStyleCnt="3" custScaleX="202759" custScaleY="1672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2FFD8E5-2BDF-4BC2-90FC-7E8461948197}" type="pres">
      <dgm:prSet presAssocID="{247FB5BC-E85F-410F-B561-A77A84C071FE}" presName="hierChild4" presStyleCnt="0"/>
      <dgm:spPr/>
    </dgm:pt>
    <dgm:pt modelId="{CAC0A0C0-8817-4578-BD61-86EEF6D4CE31}" type="pres">
      <dgm:prSet presAssocID="{E32B34EB-6028-436F-98C6-125DAE7B306D}" presName="Name23" presStyleLbl="parChTrans1D4" presStyleIdx="0" presStyleCnt="2"/>
      <dgm:spPr/>
      <dgm:t>
        <a:bodyPr/>
        <a:lstStyle/>
        <a:p>
          <a:endParaRPr lang="ru-RU"/>
        </a:p>
      </dgm:t>
    </dgm:pt>
    <dgm:pt modelId="{6A19F38A-E88C-44A6-AB43-A6F7CFFE1286}" type="pres">
      <dgm:prSet presAssocID="{C0952CAD-C5F8-4068-94CA-D95E544E999B}" presName="hierRoot4" presStyleCnt="0"/>
      <dgm:spPr/>
    </dgm:pt>
    <dgm:pt modelId="{77B2212E-0237-42FF-94B1-44C65FF79371}" type="pres">
      <dgm:prSet presAssocID="{C0952CAD-C5F8-4068-94CA-D95E544E999B}" presName="composite4" presStyleCnt="0"/>
      <dgm:spPr/>
    </dgm:pt>
    <dgm:pt modelId="{EC1B3518-CB70-42DD-AE7F-871D84E75739}" type="pres">
      <dgm:prSet presAssocID="{C0952CAD-C5F8-4068-94CA-D95E544E999B}" presName="background4" presStyleLbl="node4" presStyleIdx="0" presStyleCnt="2"/>
      <dgm:spPr/>
    </dgm:pt>
    <dgm:pt modelId="{645E2CE0-10C7-45C6-93C2-2DCF083BE0BF}" type="pres">
      <dgm:prSet presAssocID="{C0952CAD-C5F8-4068-94CA-D95E544E999B}" presName="text4" presStyleLbl="fgAcc4" presStyleIdx="0" presStyleCnt="2" custScaleX="164731" custScaleY="2054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15975D2-E49E-4060-8EBD-4A38FCEAC56F}" type="pres">
      <dgm:prSet presAssocID="{C0952CAD-C5F8-4068-94CA-D95E544E999B}" presName="hierChild5" presStyleCnt="0"/>
      <dgm:spPr/>
    </dgm:pt>
    <dgm:pt modelId="{9E7F5814-E011-435A-89A1-21F44AB5FF50}" type="pres">
      <dgm:prSet presAssocID="{EB868A4F-9590-4BC3-94D2-67DF2EDD41B9}" presName="Name17" presStyleLbl="parChTrans1D3" presStyleIdx="1" presStyleCnt="3"/>
      <dgm:spPr/>
      <dgm:t>
        <a:bodyPr/>
        <a:lstStyle/>
        <a:p>
          <a:endParaRPr lang="ru-RU"/>
        </a:p>
      </dgm:t>
    </dgm:pt>
    <dgm:pt modelId="{2A46AA3A-2E0C-4F1D-889C-20D9D592CEE7}" type="pres">
      <dgm:prSet presAssocID="{6D7D9C50-CC5E-4278-B312-0108497384FC}" presName="hierRoot3" presStyleCnt="0"/>
      <dgm:spPr/>
    </dgm:pt>
    <dgm:pt modelId="{8C51B8B4-F3B3-4272-A539-31CD2E35E91D}" type="pres">
      <dgm:prSet presAssocID="{6D7D9C50-CC5E-4278-B312-0108497384FC}" presName="composite3" presStyleCnt="0"/>
      <dgm:spPr/>
    </dgm:pt>
    <dgm:pt modelId="{B6F6AAA9-2065-4C1A-A932-F52B1BDEE631}" type="pres">
      <dgm:prSet presAssocID="{6D7D9C50-CC5E-4278-B312-0108497384FC}" presName="background3" presStyleLbl="node3" presStyleIdx="1" presStyleCnt="3"/>
      <dgm:spPr/>
    </dgm:pt>
    <dgm:pt modelId="{C179DCEE-17C6-4A92-A592-B43C74813A78}" type="pres">
      <dgm:prSet presAssocID="{6D7D9C50-CC5E-4278-B312-0108497384FC}" presName="text3" presStyleLbl="fgAcc3" presStyleIdx="1" presStyleCnt="3" custScaleX="213456" custScaleY="1391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EA69367-3775-492C-9DA5-BEBB8BBCFDCE}" type="pres">
      <dgm:prSet presAssocID="{6D7D9C50-CC5E-4278-B312-0108497384FC}" presName="hierChild4" presStyleCnt="0"/>
      <dgm:spPr/>
    </dgm:pt>
    <dgm:pt modelId="{DABF1C87-4DDC-4A1F-A02A-0F257B4692CA}" type="pres">
      <dgm:prSet presAssocID="{E84D53C4-2A85-4537-B6E5-C5FC3EEF9E69}" presName="Name23" presStyleLbl="parChTrans1D4" presStyleIdx="1" presStyleCnt="2"/>
      <dgm:spPr/>
      <dgm:t>
        <a:bodyPr/>
        <a:lstStyle/>
        <a:p>
          <a:endParaRPr lang="ru-RU"/>
        </a:p>
      </dgm:t>
    </dgm:pt>
    <dgm:pt modelId="{11C64743-B184-4431-9CC2-612BBE7AE0D1}" type="pres">
      <dgm:prSet presAssocID="{93DD2113-E83B-4451-9184-AF7D26B8CD2E}" presName="hierRoot4" presStyleCnt="0"/>
      <dgm:spPr/>
    </dgm:pt>
    <dgm:pt modelId="{580EAC00-270A-4281-978D-2A0CAA98B445}" type="pres">
      <dgm:prSet presAssocID="{93DD2113-E83B-4451-9184-AF7D26B8CD2E}" presName="composite4" presStyleCnt="0"/>
      <dgm:spPr/>
    </dgm:pt>
    <dgm:pt modelId="{DDADDCD1-BA00-4A78-AB19-332DFB265E1E}" type="pres">
      <dgm:prSet presAssocID="{93DD2113-E83B-4451-9184-AF7D26B8CD2E}" presName="background4" presStyleLbl="node4" presStyleIdx="1" presStyleCnt="2"/>
      <dgm:spPr/>
    </dgm:pt>
    <dgm:pt modelId="{D1392380-A4AA-4E44-B0AE-0C16AD42EA7E}" type="pres">
      <dgm:prSet presAssocID="{93DD2113-E83B-4451-9184-AF7D26B8CD2E}" presName="text4" presStyleLbl="fgAcc4" presStyleIdx="1" presStyleCnt="2" custScaleX="271814" custScaleY="4640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AF654CC-ED0A-407E-9DBF-4996724B8271}" type="pres">
      <dgm:prSet presAssocID="{93DD2113-E83B-4451-9184-AF7D26B8CD2E}" presName="hierChild5" presStyleCnt="0"/>
      <dgm:spPr/>
    </dgm:pt>
    <dgm:pt modelId="{6AB4013F-B1DD-4FF2-836F-6AFB238B3494}" type="pres">
      <dgm:prSet presAssocID="{60523D05-551D-4C53-B867-5A48EDEE819D}" presName="Name10" presStyleLbl="parChTrans1D2" presStyleIdx="1" presStyleCnt="2"/>
      <dgm:spPr/>
      <dgm:t>
        <a:bodyPr/>
        <a:lstStyle/>
        <a:p>
          <a:endParaRPr lang="ru-RU"/>
        </a:p>
      </dgm:t>
    </dgm:pt>
    <dgm:pt modelId="{5E11F66B-36C5-4B23-856B-5A73F6F07EAD}" type="pres">
      <dgm:prSet presAssocID="{3006D65C-01A8-4798-B6C9-8D89A87BF69E}" presName="hierRoot2" presStyleCnt="0"/>
      <dgm:spPr/>
    </dgm:pt>
    <dgm:pt modelId="{026A221C-3A9A-4355-A123-DD6A0D82F9A2}" type="pres">
      <dgm:prSet presAssocID="{3006D65C-01A8-4798-B6C9-8D89A87BF69E}" presName="composite2" presStyleCnt="0"/>
      <dgm:spPr/>
    </dgm:pt>
    <dgm:pt modelId="{5F56D580-64E8-45ED-B595-396C58888A02}" type="pres">
      <dgm:prSet presAssocID="{3006D65C-01A8-4798-B6C9-8D89A87BF69E}" presName="background2" presStyleLbl="node2" presStyleIdx="1" presStyleCnt="2"/>
      <dgm:spPr/>
    </dgm:pt>
    <dgm:pt modelId="{FFB5B457-82A5-42AB-A5ED-F29097080A7F}" type="pres">
      <dgm:prSet presAssocID="{3006D65C-01A8-4798-B6C9-8D89A87BF69E}" presName="text2" presStyleLbl="fgAcc2" presStyleIdx="1" presStyleCnt="2" custScaleX="15250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CE0D829-A020-4049-B886-1780AD008BF2}" type="pres">
      <dgm:prSet presAssocID="{3006D65C-01A8-4798-B6C9-8D89A87BF69E}" presName="hierChild3" presStyleCnt="0"/>
      <dgm:spPr/>
    </dgm:pt>
    <dgm:pt modelId="{52FD6B67-38C3-43CD-AC1D-56652E402422}" type="pres">
      <dgm:prSet presAssocID="{B073E0C5-7649-42B9-A94E-78110E2AFF77}" presName="Name17" presStyleLbl="parChTrans1D3" presStyleIdx="2" presStyleCnt="3"/>
      <dgm:spPr/>
      <dgm:t>
        <a:bodyPr/>
        <a:lstStyle/>
        <a:p>
          <a:endParaRPr lang="ru-RU"/>
        </a:p>
      </dgm:t>
    </dgm:pt>
    <dgm:pt modelId="{1818F0AB-A5B4-45D6-AD3B-934EAF26875A}" type="pres">
      <dgm:prSet presAssocID="{E8AED29C-93AB-4E5A-930F-FB4D66C2B33C}" presName="hierRoot3" presStyleCnt="0"/>
      <dgm:spPr/>
    </dgm:pt>
    <dgm:pt modelId="{EF94F7FD-B490-4CE1-885D-3F02E3E93B94}" type="pres">
      <dgm:prSet presAssocID="{E8AED29C-93AB-4E5A-930F-FB4D66C2B33C}" presName="composite3" presStyleCnt="0"/>
      <dgm:spPr/>
    </dgm:pt>
    <dgm:pt modelId="{6B4368F9-D325-4417-B9F4-B06A9F906AFC}" type="pres">
      <dgm:prSet presAssocID="{E8AED29C-93AB-4E5A-930F-FB4D66C2B33C}" presName="background3" presStyleLbl="node3" presStyleIdx="2" presStyleCnt="3"/>
      <dgm:spPr/>
    </dgm:pt>
    <dgm:pt modelId="{0A7CF78D-8114-4282-9DC6-264C114E33C1}" type="pres">
      <dgm:prSet presAssocID="{E8AED29C-93AB-4E5A-930F-FB4D66C2B33C}" presName="text3" presStyleLbl="fgAcc3" presStyleIdx="2" presStyleCnt="3" custScaleX="254824" custScaleY="4023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6E83489-4D06-4477-82B1-DA076F9BC44D}" type="pres">
      <dgm:prSet presAssocID="{E8AED29C-93AB-4E5A-930F-FB4D66C2B33C}" presName="hierChild4" presStyleCnt="0"/>
      <dgm:spPr/>
    </dgm:pt>
  </dgm:ptLst>
  <dgm:cxnLst>
    <dgm:cxn modelId="{F06F6DB0-9522-46F5-9616-1DC46E3283C9}" type="presOf" srcId="{E8AED29C-93AB-4E5A-930F-FB4D66C2B33C}" destId="{0A7CF78D-8114-4282-9DC6-264C114E33C1}" srcOrd="0" destOrd="0" presId="urn:microsoft.com/office/officeart/2005/8/layout/hierarchy1"/>
    <dgm:cxn modelId="{3E983208-EA0F-4BBB-A067-022BCC47AC2B}" type="presOf" srcId="{C0952CAD-C5F8-4068-94CA-D95E544E999B}" destId="{645E2CE0-10C7-45C6-93C2-2DCF083BE0BF}" srcOrd="0" destOrd="0" presId="urn:microsoft.com/office/officeart/2005/8/layout/hierarchy1"/>
    <dgm:cxn modelId="{C0FCA34C-2816-412A-BCA0-B0BE9D0CC1A0}" type="presOf" srcId="{B073E0C5-7649-42B9-A94E-78110E2AFF77}" destId="{52FD6B67-38C3-43CD-AC1D-56652E402422}" srcOrd="0" destOrd="0" presId="urn:microsoft.com/office/officeart/2005/8/layout/hierarchy1"/>
    <dgm:cxn modelId="{1C4D5343-8790-4E42-BE68-1C48D20D56FB}" type="presOf" srcId="{60523D05-551D-4C53-B867-5A48EDEE819D}" destId="{6AB4013F-B1DD-4FF2-836F-6AFB238B3494}" srcOrd="0" destOrd="0" presId="urn:microsoft.com/office/officeart/2005/8/layout/hierarchy1"/>
    <dgm:cxn modelId="{5670255F-59BB-4D37-AFDE-B2AB7179ED40}" type="presOf" srcId="{C8BC0941-1D5B-4A5E-A5BC-492C27916F16}" destId="{3569C9FD-251A-4E18-B450-D7491284C404}" srcOrd="0" destOrd="0" presId="urn:microsoft.com/office/officeart/2005/8/layout/hierarchy1"/>
    <dgm:cxn modelId="{4CB6BFA6-1DAD-4FDF-BB16-46F8A0B1E9EA}" srcId="{3006D65C-01A8-4798-B6C9-8D89A87BF69E}" destId="{E8AED29C-93AB-4E5A-930F-FB4D66C2B33C}" srcOrd="0" destOrd="0" parTransId="{B073E0C5-7649-42B9-A94E-78110E2AFF77}" sibTransId="{D23C630E-2C07-4A01-A238-6E1B5FEBC3AE}"/>
    <dgm:cxn modelId="{5A4DEF6A-A399-43DB-9A74-987862983E7B}" type="presOf" srcId="{EB868A4F-9590-4BC3-94D2-67DF2EDD41B9}" destId="{9E7F5814-E011-435A-89A1-21F44AB5FF50}" srcOrd="0" destOrd="0" presId="urn:microsoft.com/office/officeart/2005/8/layout/hierarchy1"/>
    <dgm:cxn modelId="{1A054BBF-A4CF-4CEA-8768-9FA3757B6FBF}" srcId="{DA481CBA-72CC-4299-B1A7-25F6187F756A}" destId="{247FB5BC-E85F-410F-B561-A77A84C071FE}" srcOrd="0" destOrd="0" parTransId="{5E3277D4-C983-428B-8465-0F7121EE6A87}" sibTransId="{297B43C6-AF90-4C74-AB33-484162185586}"/>
    <dgm:cxn modelId="{AAE02BBC-C8A8-4189-AC8D-B7B3EE1426F8}" srcId="{BE2A580D-ECC9-4F52-9964-0EF06FFB2605}" destId="{AC3604D3-24E0-4FFE-99BB-BFCC2C8F463A}" srcOrd="0" destOrd="0" parTransId="{D18F220C-7A07-4D50-899D-957BE53C5618}" sibTransId="{A4CD3E2C-FCA1-436D-8F4C-A49235054B87}"/>
    <dgm:cxn modelId="{795B08F9-0AEF-4250-B1CA-C041C73AC87B}" type="presOf" srcId="{247FB5BC-E85F-410F-B561-A77A84C071FE}" destId="{1ECD00BB-4D17-4B7B-956A-158B83AB89B6}" srcOrd="0" destOrd="0" presId="urn:microsoft.com/office/officeart/2005/8/layout/hierarchy1"/>
    <dgm:cxn modelId="{88E38B45-E9C1-41D2-8B1C-889C51774F51}" srcId="{247FB5BC-E85F-410F-B561-A77A84C071FE}" destId="{C0952CAD-C5F8-4068-94CA-D95E544E999B}" srcOrd="0" destOrd="0" parTransId="{E32B34EB-6028-436F-98C6-125DAE7B306D}" sibTransId="{0C85C109-165E-4780-BF9E-5247CBA3FE6B}"/>
    <dgm:cxn modelId="{AA39E92A-23D3-4BC5-B3CF-A43B8A924611}" type="presOf" srcId="{6D7D9C50-CC5E-4278-B312-0108497384FC}" destId="{C179DCEE-17C6-4A92-A592-B43C74813A78}" srcOrd="0" destOrd="0" presId="urn:microsoft.com/office/officeart/2005/8/layout/hierarchy1"/>
    <dgm:cxn modelId="{25D7B9E6-3322-4AA6-8C05-D658C07FDA87}" type="presOf" srcId="{DA481CBA-72CC-4299-B1A7-25F6187F756A}" destId="{4BDB5C66-E840-4E57-89E8-A0059FD1C8D5}" srcOrd="0" destOrd="0" presId="urn:microsoft.com/office/officeart/2005/8/layout/hierarchy1"/>
    <dgm:cxn modelId="{3AB2779A-828A-4BE1-A944-91E28BD06EF3}" type="presOf" srcId="{3006D65C-01A8-4798-B6C9-8D89A87BF69E}" destId="{FFB5B457-82A5-42AB-A5ED-F29097080A7F}" srcOrd="0" destOrd="0" presId="urn:microsoft.com/office/officeart/2005/8/layout/hierarchy1"/>
    <dgm:cxn modelId="{E46F041D-19CD-4105-AF35-4D8E579DBE37}" type="presOf" srcId="{93DD2113-E83B-4451-9184-AF7D26B8CD2E}" destId="{D1392380-A4AA-4E44-B0AE-0C16AD42EA7E}" srcOrd="0" destOrd="0" presId="urn:microsoft.com/office/officeart/2005/8/layout/hierarchy1"/>
    <dgm:cxn modelId="{DF67BD43-757C-454D-A48A-0C44DFA505EF}" srcId="{DA481CBA-72CC-4299-B1A7-25F6187F756A}" destId="{6D7D9C50-CC5E-4278-B312-0108497384FC}" srcOrd="1" destOrd="0" parTransId="{EB868A4F-9590-4BC3-94D2-67DF2EDD41B9}" sibTransId="{86804B15-87EF-42A0-9B70-BFB1AD7D5C3B}"/>
    <dgm:cxn modelId="{E07AA093-7976-4303-9B3F-8D820E1F498D}" type="presOf" srcId="{5E3277D4-C983-428B-8465-0F7121EE6A87}" destId="{E732E798-215C-4044-862C-951618831B5D}" srcOrd="0" destOrd="0" presId="urn:microsoft.com/office/officeart/2005/8/layout/hierarchy1"/>
    <dgm:cxn modelId="{E2CE1E51-63A3-4166-99DF-B6BF463911C1}" srcId="{AC3604D3-24E0-4FFE-99BB-BFCC2C8F463A}" destId="{DA481CBA-72CC-4299-B1A7-25F6187F756A}" srcOrd="0" destOrd="0" parTransId="{C8BC0941-1D5B-4A5E-A5BC-492C27916F16}" sibTransId="{DCAFDF01-5328-42FC-9588-9A77D1716F3E}"/>
    <dgm:cxn modelId="{964DF3EA-A7D5-4E45-B095-2C8253133998}" srcId="{6D7D9C50-CC5E-4278-B312-0108497384FC}" destId="{93DD2113-E83B-4451-9184-AF7D26B8CD2E}" srcOrd="0" destOrd="0" parTransId="{E84D53C4-2A85-4537-B6E5-C5FC3EEF9E69}" sibTransId="{9A01C8AC-D546-4888-A65F-D10C854D5E91}"/>
    <dgm:cxn modelId="{8F5A16A1-5A48-40DD-962D-E1BF400580E1}" type="presOf" srcId="{E32B34EB-6028-436F-98C6-125DAE7B306D}" destId="{CAC0A0C0-8817-4578-BD61-86EEF6D4CE31}" srcOrd="0" destOrd="0" presId="urn:microsoft.com/office/officeart/2005/8/layout/hierarchy1"/>
    <dgm:cxn modelId="{F053F325-C7C4-4C98-A1DA-D4DDDE047EDA}" type="presOf" srcId="{E84D53C4-2A85-4537-B6E5-C5FC3EEF9E69}" destId="{DABF1C87-4DDC-4A1F-A02A-0F257B4692CA}" srcOrd="0" destOrd="0" presId="urn:microsoft.com/office/officeart/2005/8/layout/hierarchy1"/>
    <dgm:cxn modelId="{9BFD1277-9B36-4F2F-A4F3-20BA94F1400C}" srcId="{AC3604D3-24E0-4FFE-99BB-BFCC2C8F463A}" destId="{3006D65C-01A8-4798-B6C9-8D89A87BF69E}" srcOrd="1" destOrd="0" parTransId="{60523D05-551D-4C53-B867-5A48EDEE819D}" sibTransId="{17BFD567-5D13-4845-B004-B323C5DD45C3}"/>
    <dgm:cxn modelId="{DDF6BAA2-7AE2-430A-8B54-BA371AF85C03}" type="presOf" srcId="{BE2A580D-ECC9-4F52-9964-0EF06FFB2605}" destId="{CA24CA1E-79D6-4AF4-98D8-7B44587205CE}" srcOrd="0" destOrd="0" presId="urn:microsoft.com/office/officeart/2005/8/layout/hierarchy1"/>
    <dgm:cxn modelId="{82A73466-4DF5-4062-8271-3E6ED7E840C6}" type="presOf" srcId="{AC3604D3-24E0-4FFE-99BB-BFCC2C8F463A}" destId="{38188AC3-27C5-408F-9D30-216A139B86FE}" srcOrd="0" destOrd="0" presId="urn:microsoft.com/office/officeart/2005/8/layout/hierarchy1"/>
    <dgm:cxn modelId="{F4FAECD8-0C8A-48FA-A19B-133FB2EF1E35}" type="presParOf" srcId="{CA24CA1E-79D6-4AF4-98D8-7B44587205CE}" destId="{6F4307A1-AB5E-429E-BD92-4E69FB48B649}" srcOrd="0" destOrd="0" presId="urn:microsoft.com/office/officeart/2005/8/layout/hierarchy1"/>
    <dgm:cxn modelId="{E2C61906-6A13-4742-BF09-D8704C3EDB74}" type="presParOf" srcId="{6F4307A1-AB5E-429E-BD92-4E69FB48B649}" destId="{9214FAD2-3A01-4CAD-93DE-7DCD51F9A016}" srcOrd="0" destOrd="0" presId="urn:microsoft.com/office/officeart/2005/8/layout/hierarchy1"/>
    <dgm:cxn modelId="{FB7985A5-3D64-4CA3-B0B7-6A807677881A}" type="presParOf" srcId="{9214FAD2-3A01-4CAD-93DE-7DCD51F9A016}" destId="{840679AF-EDC0-4E43-9908-699C8598FFE9}" srcOrd="0" destOrd="0" presId="urn:microsoft.com/office/officeart/2005/8/layout/hierarchy1"/>
    <dgm:cxn modelId="{B9CD7F0C-A1D0-481B-9F03-02073E3F2D63}" type="presParOf" srcId="{9214FAD2-3A01-4CAD-93DE-7DCD51F9A016}" destId="{38188AC3-27C5-408F-9D30-216A139B86FE}" srcOrd="1" destOrd="0" presId="urn:microsoft.com/office/officeart/2005/8/layout/hierarchy1"/>
    <dgm:cxn modelId="{7FDAC005-87B3-49F0-A635-6AED27B31F5D}" type="presParOf" srcId="{6F4307A1-AB5E-429E-BD92-4E69FB48B649}" destId="{E41B1115-60A0-4E25-AB1B-CC57968625A6}" srcOrd="1" destOrd="0" presId="urn:microsoft.com/office/officeart/2005/8/layout/hierarchy1"/>
    <dgm:cxn modelId="{F6290E49-CC21-4689-9AC0-1497A056A486}" type="presParOf" srcId="{E41B1115-60A0-4E25-AB1B-CC57968625A6}" destId="{3569C9FD-251A-4E18-B450-D7491284C404}" srcOrd="0" destOrd="0" presId="urn:microsoft.com/office/officeart/2005/8/layout/hierarchy1"/>
    <dgm:cxn modelId="{163DC7D4-ECC5-4078-9116-5B6B8C8A211E}" type="presParOf" srcId="{E41B1115-60A0-4E25-AB1B-CC57968625A6}" destId="{4703562C-2D5A-4EEC-86A8-102F3788DC56}" srcOrd="1" destOrd="0" presId="urn:microsoft.com/office/officeart/2005/8/layout/hierarchy1"/>
    <dgm:cxn modelId="{36D67B78-3C73-4069-B503-994BB043C178}" type="presParOf" srcId="{4703562C-2D5A-4EEC-86A8-102F3788DC56}" destId="{42CA5FD7-EBF4-4600-94E9-FBEEF9687E08}" srcOrd="0" destOrd="0" presId="urn:microsoft.com/office/officeart/2005/8/layout/hierarchy1"/>
    <dgm:cxn modelId="{07A8A63A-16F1-402A-B43D-7E077F80A302}" type="presParOf" srcId="{42CA5FD7-EBF4-4600-94E9-FBEEF9687E08}" destId="{D5AC436E-BDFF-45AE-B981-F9BED2D8F141}" srcOrd="0" destOrd="0" presId="urn:microsoft.com/office/officeart/2005/8/layout/hierarchy1"/>
    <dgm:cxn modelId="{C61A6F41-2356-47C0-B19E-3A444FC04B37}" type="presParOf" srcId="{42CA5FD7-EBF4-4600-94E9-FBEEF9687E08}" destId="{4BDB5C66-E840-4E57-89E8-A0059FD1C8D5}" srcOrd="1" destOrd="0" presId="urn:microsoft.com/office/officeart/2005/8/layout/hierarchy1"/>
    <dgm:cxn modelId="{116DF490-2C39-412B-8E19-43988C3071F7}" type="presParOf" srcId="{4703562C-2D5A-4EEC-86A8-102F3788DC56}" destId="{8C71C8EE-3C4B-4D5D-9236-BB3F9E6D2D33}" srcOrd="1" destOrd="0" presId="urn:microsoft.com/office/officeart/2005/8/layout/hierarchy1"/>
    <dgm:cxn modelId="{2BEDA773-4A31-432C-896A-AAAC3E74CEED}" type="presParOf" srcId="{8C71C8EE-3C4B-4D5D-9236-BB3F9E6D2D33}" destId="{E732E798-215C-4044-862C-951618831B5D}" srcOrd="0" destOrd="0" presId="urn:microsoft.com/office/officeart/2005/8/layout/hierarchy1"/>
    <dgm:cxn modelId="{ADB6A172-69E0-43E4-AF84-F31496B346C8}" type="presParOf" srcId="{8C71C8EE-3C4B-4D5D-9236-BB3F9E6D2D33}" destId="{73D6F14A-F6BC-4720-A896-FDE64AD73809}" srcOrd="1" destOrd="0" presId="urn:microsoft.com/office/officeart/2005/8/layout/hierarchy1"/>
    <dgm:cxn modelId="{8789EDA1-FAAB-4601-BC17-FCC46F75C934}" type="presParOf" srcId="{73D6F14A-F6BC-4720-A896-FDE64AD73809}" destId="{E1E11B74-103B-4A29-91D5-7B4AB62C2D1D}" srcOrd="0" destOrd="0" presId="urn:microsoft.com/office/officeart/2005/8/layout/hierarchy1"/>
    <dgm:cxn modelId="{52720DAA-76EC-4CB2-B62B-1518C65D5880}" type="presParOf" srcId="{E1E11B74-103B-4A29-91D5-7B4AB62C2D1D}" destId="{3A212F63-516F-4E7E-8703-AA0132C42C3D}" srcOrd="0" destOrd="0" presId="urn:microsoft.com/office/officeart/2005/8/layout/hierarchy1"/>
    <dgm:cxn modelId="{12AD6B5B-05CD-4172-8F71-414E40C3FEE1}" type="presParOf" srcId="{E1E11B74-103B-4A29-91D5-7B4AB62C2D1D}" destId="{1ECD00BB-4D17-4B7B-956A-158B83AB89B6}" srcOrd="1" destOrd="0" presId="urn:microsoft.com/office/officeart/2005/8/layout/hierarchy1"/>
    <dgm:cxn modelId="{EE7C5865-B029-4221-871E-7D4DA902E23F}" type="presParOf" srcId="{73D6F14A-F6BC-4720-A896-FDE64AD73809}" destId="{E2FFD8E5-2BDF-4BC2-90FC-7E8461948197}" srcOrd="1" destOrd="0" presId="urn:microsoft.com/office/officeart/2005/8/layout/hierarchy1"/>
    <dgm:cxn modelId="{B5809C1A-AA34-489A-B25F-9DA01D4610CA}" type="presParOf" srcId="{E2FFD8E5-2BDF-4BC2-90FC-7E8461948197}" destId="{CAC0A0C0-8817-4578-BD61-86EEF6D4CE31}" srcOrd="0" destOrd="0" presId="urn:microsoft.com/office/officeart/2005/8/layout/hierarchy1"/>
    <dgm:cxn modelId="{2D3EC7A3-182C-44B4-9B9D-2DF65DC283ED}" type="presParOf" srcId="{E2FFD8E5-2BDF-4BC2-90FC-7E8461948197}" destId="{6A19F38A-E88C-44A6-AB43-A6F7CFFE1286}" srcOrd="1" destOrd="0" presId="urn:microsoft.com/office/officeart/2005/8/layout/hierarchy1"/>
    <dgm:cxn modelId="{234FEFE8-2F7A-4CF6-BBC7-826E21CDFFCD}" type="presParOf" srcId="{6A19F38A-E88C-44A6-AB43-A6F7CFFE1286}" destId="{77B2212E-0237-42FF-94B1-44C65FF79371}" srcOrd="0" destOrd="0" presId="urn:microsoft.com/office/officeart/2005/8/layout/hierarchy1"/>
    <dgm:cxn modelId="{0EEC7C43-E99D-47C3-9239-EB38B8ABF5CF}" type="presParOf" srcId="{77B2212E-0237-42FF-94B1-44C65FF79371}" destId="{EC1B3518-CB70-42DD-AE7F-871D84E75739}" srcOrd="0" destOrd="0" presId="urn:microsoft.com/office/officeart/2005/8/layout/hierarchy1"/>
    <dgm:cxn modelId="{200FF42C-2197-4972-898B-3B917BD0C1EE}" type="presParOf" srcId="{77B2212E-0237-42FF-94B1-44C65FF79371}" destId="{645E2CE0-10C7-45C6-93C2-2DCF083BE0BF}" srcOrd="1" destOrd="0" presId="urn:microsoft.com/office/officeart/2005/8/layout/hierarchy1"/>
    <dgm:cxn modelId="{EF0EF506-7B88-44F0-AFC5-867F454790E7}" type="presParOf" srcId="{6A19F38A-E88C-44A6-AB43-A6F7CFFE1286}" destId="{415975D2-E49E-4060-8EBD-4A38FCEAC56F}" srcOrd="1" destOrd="0" presId="urn:microsoft.com/office/officeart/2005/8/layout/hierarchy1"/>
    <dgm:cxn modelId="{C80A5B22-48B2-4299-8BD4-4DF23A05D401}" type="presParOf" srcId="{8C71C8EE-3C4B-4D5D-9236-BB3F9E6D2D33}" destId="{9E7F5814-E011-435A-89A1-21F44AB5FF50}" srcOrd="2" destOrd="0" presId="urn:microsoft.com/office/officeart/2005/8/layout/hierarchy1"/>
    <dgm:cxn modelId="{5BC009BB-CC0E-4CC9-AD1C-228E7DAB01BA}" type="presParOf" srcId="{8C71C8EE-3C4B-4D5D-9236-BB3F9E6D2D33}" destId="{2A46AA3A-2E0C-4F1D-889C-20D9D592CEE7}" srcOrd="3" destOrd="0" presId="urn:microsoft.com/office/officeart/2005/8/layout/hierarchy1"/>
    <dgm:cxn modelId="{F6FD1F52-375B-4955-9D85-B82143C6E92A}" type="presParOf" srcId="{2A46AA3A-2E0C-4F1D-889C-20D9D592CEE7}" destId="{8C51B8B4-F3B3-4272-A539-31CD2E35E91D}" srcOrd="0" destOrd="0" presId="urn:microsoft.com/office/officeart/2005/8/layout/hierarchy1"/>
    <dgm:cxn modelId="{9540EF72-3CD7-4BD5-8FBD-78967F65FFDF}" type="presParOf" srcId="{8C51B8B4-F3B3-4272-A539-31CD2E35E91D}" destId="{B6F6AAA9-2065-4C1A-A932-F52B1BDEE631}" srcOrd="0" destOrd="0" presId="urn:microsoft.com/office/officeart/2005/8/layout/hierarchy1"/>
    <dgm:cxn modelId="{0092D09C-7895-42CE-8D24-E5FA932A7295}" type="presParOf" srcId="{8C51B8B4-F3B3-4272-A539-31CD2E35E91D}" destId="{C179DCEE-17C6-4A92-A592-B43C74813A78}" srcOrd="1" destOrd="0" presId="urn:microsoft.com/office/officeart/2005/8/layout/hierarchy1"/>
    <dgm:cxn modelId="{A5469409-AA07-4545-AC2D-FDEB9695E8E1}" type="presParOf" srcId="{2A46AA3A-2E0C-4F1D-889C-20D9D592CEE7}" destId="{5EA69367-3775-492C-9DA5-BEBB8BBCFDCE}" srcOrd="1" destOrd="0" presId="urn:microsoft.com/office/officeart/2005/8/layout/hierarchy1"/>
    <dgm:cxn modelId="{08E3564B-35BD-4513-970E-EA4EFB23E7E0}" type="presParOf" srcId="{5EA69367-3775-492C-9DA5-BEBB8BBCFDCE}" destId="{DABF1C87-4DDC-4A1F-A02A-0F257B4692CA}" srcOrd="0" destOrd="0" presId="urn:microsoft.com/office/officeart/2005/8/layout/hierarchy1"/>
    <dgm:cxn modelId="{1B5BEE9A-2E61-45A4-8F1E-B3F55CB513BC}" type="presParOf" srcId="{5EA69367-3775-492C-9DA5-BEBB8BBCFDCE}" destId="{11C64743-B184-4431-9CC2-612BBE7AE0D1}" srcOrd="1" destOrd="0" presId="urn:microsoft.com/office/officeart/2005/8/layout/hierarchy1"/>
    <dgm:cxn modelId="{DC254C8E-5502-4295-BDEC-77636C383D57}" type="presParOf" srcId="{11C64743-B184-4431-9CC2-612BBE7AE0D1}" destId="{580EAC00-270A-4281-978D-2A0CAA98B445}" srcOrd="0" destOrd="0" presId="urn:microsoft.com/office/officeart/2005/8/layout/hierarchy1"/>
    <dgm:cxn modelId="{9302CD32-5690-4CE2-81EC-E9BE6706E7EE}" type="presParOf" srcId="{580EAC00-270A-4281-978D-2A0CAA98B445}" destId="{DDADDCD1-BA00-4A78-AB19-332DFB265E1E}" srcOrd="0" destOrd="0" presId="urn:microsoft.com/office/officeart/2005/8/layout/hierarchy1"/>
    <dgm:cxn modelId="{9991C627-DE63-4541-B5EF-AF3F9F8C5058}" type="presParOf" srcId="{580EAC00-270A-4281-978D-2A0CAA98B445}" destId="{D1392380-A4AA-4E44-B0AE-0C16AD42EA7E}" srcOrd="1" destOrd="0" presId="urn:microsoft.com/office/officeart/2005/8/layout/hierarchy1"/>
    <dgm:cxn modelId="{602ED11F-3955-42DD-A9F8-40D58B196963}" type="presParOf" srcId="{11C64743-B184-4431-9CC2-612BBE7AE0D1}" destId="{7AF654CC-ED0A-407E-9DBF-4996724B8271}" srcOrd="1" destOrd="0" presId="urn:microsoft.com/office/officeart/2005/8/layout/hierarchy1"/>
    <dgm:cxn modelId="{D2A399CE-F6E6-41DC-BF39-1F57BE9DF66D}" type="presParOf" srcId="{E41B1115-60A0-4E25-AB1B-CC57968625A6}" destId="{6AB4013F-B1DD-4FF2-836F-6AFB238B3494}" srcOrd="2" destOrd="0" presId="urn:microsoft.com/office/officeart/2005/8/layout/hierarchy1"/>
    <dgm:cxn modelId="{25ACE213-028D-4A95-852E-2CF44B473285}" type="presParOf" srcId="{E41B1115-60A0-4E25-AB1B-CC57968625A6}" destId="{5E11F66B-36C5-4B23-856B-5A73F6F07EAD}" srcOrd="3" destOrd="0" presId="urn:microsoft.com/office/officeart/2005/8/layout/hierarchy1"/>
    <dgm:cxn modelId="{3B717ACE-D624-40B0-A4DF-EF231B63CB54}" type="presParOf" srcId="{5E11F66B-36C5-4B23-856B-5A73F6F07EAD}" destId="{026A221C-3A9A-4355-A123-DD6A0D82F9A2}" srcOrd="0" destOrd="0" presId="urn:microsoft.com/office/officeart/2005/8/layout/hierarchy1"/>
    <dgm:cxn modelId="{809F9CAD-BB92-426B-8462-1E646F9BE8FC}" type="presParOf" srcId="{026A221C-3A9A-4355-A123-DD6A0D82F9A2}" destId="{5F56D580-64E8-45ED-B595-396C58888A02}" srcOrd="0" destOrd="0" presId="urn:microsoft.com/office/officeart/2005/8/layout/hierarchy1"/>
    <dgm:cxn modelId="{DED4569C-4AC6-45D4-82A0-FF57567EB57E}" type="presParOf" srcId="{026A221C-3A9A-4355-A123-DD6A0D82F9A2}" destId="{FFB5B457-82A5-42AB-A5ED-F29097080A7F}" srcOrd="1" destOrd="0" presId="urn:microsoft.com/office/officeart/2005/8/layout/hierarchy1"/>
    <dgm:cxn modelId="{D89173FF-3BB1-4713-B36E-0B84C3B40033}" type="presParOf" srcId="{5E11F66B-36C5-4B23-856B-5A73F6F07EAD}" destId="{CCE0D829-A020-4049-B886-1780AD008BF2}" srcOrd="1" destOrd="0" presId="urn:microsoft.com/office/officeart/2005/8/layout/hierarchy1"/>
    <dgm:cxn modelId="{5073C2F5-AE89-4524-8063-58CF1CB44688}" type="presParOf" srcId="{CCE0D829-A020-4049-B886-1780AD008BF2}" destId="{52FD6B67-38C3-43CD-AC1D-56652E402422}" srcOrd="0" destOrd="0" presId="urn:microsoft.com/office/officeart/2005/8/layout/hierarchy1"/>
    <dgm:cxn modelId="{911721C9-4E63-424B-8C57-6B1942B60BF8}" type="presParOf" srcId="{CCE0D829-A020-4049-B886-1780AD008BF2}" destId="{1818F0AB-A5B4-45D6-AD3B-934EAF26875A}" srcOrd="1" destOrd="0" presId="urn:microsoft.com/office/officeart/2005/8/layout/hierarchy1"/>
    <dgm:cxn modelId="{FFBF10D3-9A0E-4B7C-8EA4-00E6D37F3F26}" type="presParOf" srcId="{1818F0AB-A5B4-45D6-AD3B-934EAF26875A}" destId="{EF94F7FD-B490-4CE1-885D-3F02E3E93B94}" srcOrd="0" destOrd="0" presId="urn:microsoft.com/office/officeart/2005/8/layout/hierarchy1"/>
    <dgm:cxn modelId="{908F1312-7D52-485A-A221-19FA8923DC06}" type="presParOf" srcId="{EF94F7FD-B490-4CE1-885D-3F02E3E93B94}" destId="{6B4368F9-D325-4417-B9F4-B06A9F906AFC}" srcOrd="0" destOrd="0" presId="urn:microsoft.com/office/officeart/2005/8/layout/hierarchy1"/>
    <dgm:cxn modelId="{8E551C82-CB91-4E85-BFDD-F49C8DB19F51}" type="presParOf" srcId="{EF94F7FD-B490-4CE1-885D-3F02E3E93B94}" destId="{0A7CF78D-8114-4282-9DC6-264C114E33C1}" srcOrd="1" destOrd="0" presId="urn:microsoft.com/office/officeart/2005/8/layout/hierarchy1"/>
    <dgm:cxn modelId="{C39359C9-5E6F-453B-BD6C-4B798BA592D2}" type="presParOf" srcId="{1818F0AB-A5B4-45D6-AD3B-934EAF26875A}" destId="{36E83489-4D06-4477-82B1-DA076F9BC44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6A7A51-675B-47E3-A58F-30CEEBAA644D}">
      <dsp:nvSpPr>
        <dsp:cNvPr id="0" name=""/>
        <dsp:cNvSpPr/>
      </dsp:nvSpPr>
      <dsp:spPr>
        <a:xfrm>
          <a:off x="3620338" y="3401291"/>
          <a:ext cx="2354632" cy="5690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7376"/>
              </a:lnTo>
              <a:lnTo>
                <a:pt x="2354632" y="367376"/>
              </a:lnTo>
              <a:lnTo>
                <a:pt x="2354632" y="569033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6007E3-CBE6-45CA-BE16-E80D485A75CA}">
      <dsp:nvSpPr>
        <dsp:cNvPr id="0" name=""/>
        <dsp:cNvSpPr/>
      </dsp:nvSpPr>
      <dsp:spPr>
        <a:xfrm>
          <a:off x="1393811" y="3401291"/>
          <a:ext cx="2226527" cy="636746"/>
        </a:xfrm>
        <a:custGeom>
          <a:avLst/>
          <a:gdLst/>
          <a:ahLst/>
          <a:cxnLst/>
          <a:rect l="0" t="0" r="0" b="0"/>
          <a:pathLst>
            <a:path>
              <a:moveTo>
                <a:pt x="2226527" y="0"/>
              </a:moveTo>
              <a:lnTo>
                <a:pt x="2226527" y="435089"/>
              </a:lnTo>
              <a:lnTo>
                <a:pt x="0" y="435089"/>
              </a:lnTo>
              <a:lnTo>
                <a:pt x="0" y="636746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8CDBA7-4904-4FFE-ABC4-B10CBD06562B}">
      <dsp:nvSpPr>
        <dsp:cNvPr id="0" name=""/>
        <dsp:cNvSpPr/>
      </dsp:nvSpPr>
      <dsp:spPr>
        <a:xfrm>
          <a:off x="3574618" y="1385930"/>
          <a:ext cx="91440" cy="63308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33087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566E2D-6CFC-4379-96E6-0B45C67EE406}">
      <dsp:nvSpPr>
        <dsp:cNvPr id="0" name=""/>
        <dsp:cNvSpPr/>
      </dsp:nvSpPr>
      <dsp:spPr>
        <a:xfrm>
          <a:off x="2531935" y="3658"/>
          <a:ext cx="2176806" cy="138227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B0191E-9805-4B5B-9C71-F15A30F892CC}">
      <dsp:nvSpPr>
        <dsp:cNvPr id="0" name=""/>
        <dsp:cNvSpPr/>
      </dsp:nvSpPr>
      <dsp:spPr>
        <a:xfrm>
          <a:off x="2773802" y="233432"/>
          <a:ext cx="2176806" cy="13822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solidFill>
                <a:schemeClr val="accent2">
                  <a:lumMod val="50000"/>
                </a:schemeClr>
              </a:solidFill>
            </a:rPr>
            <a:t>ХАРЧОВА ХІМІЯ</a:t>
          </a:r>
          <a:endParaRPr lang="ru-RU" sz="14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2814287" y="273917"/>
        <a:ext cx="2095836" cy="1301302"/>
      </dsp:txXfrm>
    </dsp:sp>
    <dsp:sp modelId="{5C32DCE9-2383-4546-B491-DADE3A891864}">
      <dsp:nvSpPr>
        <dsp:cNvPr id="0" name=""/>
        <dsp:cNvSpPr/>
      </dsp:nvSpPr>
      <dsp:spPr>
        <a:xfrm>
          <a:off x="2531935" y="2019018"/>
          <a:ext cx="2176806" cy="138227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95BD5E-8632-41FF-98DE-A3CDA5E355BC}">
      <dsp:nvSpPr>
        <dsp:cNvPr id="0" name=""/>
        <dsp:cNvSpPr/>
      </dsp:nvSpPr>
      <dsp:spPr>
        <a:xfrm>
          <a:off x="2773802" y="2248792"/>
          <a:ext cx="2176806" cy="13822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solidFill>
                <a:schemeClr val="accent2">
                  <a:lumMod val="50000"/>
                </a:schemeClr>
              </a:solidFill>
            </a:rPr>
            <a:t>МЕТА ВИВЧЕННЯ </a:t>
          </a:r>
          <a:endParaRPr lang="ru-RU" sz="14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2814287" y="2289277"/>
        <a:ext cx="2095836" cy="1301302"/>
      </dsp:txXfrm>
    </dsp:sp>
    <dsp:sp modelId="{2E03A68C-F7E0-4A97-9334-96F670D2F238}">
      <dsp:nvSpPr>
        <dsp:cNvPr id="0" name=""/>
        <dsp:cNvSpPr/>
      </dsp:nvSpPr>
      <dsp:spPr>
        <a:xfrm>
          <a:off x="305407" y="4038037"/>
          <a:ext cx="2176806" cy="138227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C170C6-D50B-4323-AECB-DC9BE5AE0E68}">
      <dsp:nvSpPr>
        <dsp:cNvPr id="0" name=""/>
        <dsp:cNvSpPr/>
      </dsp:nvSpPr>
      <dsp:spPr>
        <a:xfrm>
          <a:off x="547275" y="4267811"/>
          <a:ext cx="2176806" cy="13822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solidFill>
                <a:schemeClr val="accent2">
                  <a:lumMod val="50000"/>
                </a:schemeClr>
              </a:solidFill>
            </a:rPr>
            <a:t>ЗНАТИ ХІМІЧНИЙ СКЛАД СЕРОВИНИ І ПРОДУКТІВ</a:t>
          </a:r>
          <a:endParaRPr lang="ru-RU" sz="14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587760" y="4308296"/>
        <a:ext cx="2095836" cy="1301302"/>
      </dsp:txXfrm>
    </dsp:sp>
    <dsp:sp modelId="{371DD4EF-D313-45A8-9584-47F8CD9C31FF}">
      <dsp:nvSpPr>
        <dsp:cNvPr id="0" name=""/>
        <dsp:cNvSpPr/>
      </dsp:nvSpPr>
      <dsp:spPr>
        <a:xfrm>
          <a:off x="4886567" y="3970324"/>
          <a:ext cx="2176806" cy="138227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37D62A-4AC6-47C6-B2DD-D814D4BA5D41}">
      <dsp:nvSpPr>
        <dsp:cNvPr id="0" name=""/>
        <dsp:cNvSpPr/>
      </dsp:nvSpPr>
      <dsp:spPr>
        <a:xfrm>
          <a:off x="5128435" y="4200098"/>
          <a:ext cx="2176806" cy="13822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solidFill>
                <a:schemeClr val="accent2">
                  <a:lumMod val="50000"/>
                </a:schemeClr>
              </a:solidFill>
            </a:rPr>
            <a:t>ЗНАТИ ХІМІЧНІ ПЕРЕТВОРЕННЯ РЕЧОВИНИ В ПРОЦЕСІ ТЕХНОЛОГІЧНОЇ ОБРОБКИ СИРОВИНИ І ПРОДУКТІВ</a:t>
          </a:r>
          <a:endParaRPr lang="ru-RU" sz="14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5168920" y="4240583"/>
        <a:ext cx="2095836" cy="13013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D95D70-2278-4CB6-9DB5-7FF52A2BA772}">
      <dsp:nvSpPr>
        <dsp:cNvPr id="0" name=""/>
        <dsp:cNvSpPr/>
      </dsp:nvSpPr>
      <dsp:spPr>
        <a:xfrm>
          <a:off x="3932810" y="3090273"/>
          <a:ext cx="1134824" cy="1303978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Поговоримо про…</a:t>
          </a:r>
          <a:endParaRPr lang="ru-RU" sz="1400" kern="1200" dirty="0"/>
        </a:p>
      </dsp:txBody>
      <dsp:txXfrm>
        <a:off x="3988208" y="3145671"/>
        <a:ext cx="1024028" cy="1193182"/>
      </dsp:txXfrm>
    </dsp:sp>
    <dsp:sp modelId="{52D37B78-6C67-4421-84CE-57038338C443}">
      <dsp:nvSpPr>
        <dsp:cNvPr id="0" name=""/>
        <dsp:cNvSpPr/>
      </dsp:nvSpPr>
      <dsp:spPr>
        <a:xfrm rot="16286040">
          <a:off x="3577654" y="2127586"/>
          <a:ext cx="192597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25976" y="0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CAD599-3332-415D-BC85-2ED59E0CC762}">
      <dsp:nvSpPr>
        <dsp:cNvPr id="0" name=""/>
        <dsp:cNvSpPr/>
      </dsp:nvSpPr>
      <dsp:spPr>
        <a:xfrm>
          <a:off x="3851170" y="0"/>
          <a:ext cx="1456305" cy="1164899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13333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Молоко та молочні продукти</a:t>
          </a:r>
          <a:endParaRPr lang="ru-RU" sz="2100" kern="1200" dirty="0"/>
        </a:p>
      </dsp:txBody>
      <dsp:txXfrm>
        <a:off x="3908036" y="56866"/>
        <a:ext cx="1342573" cy="1051167"/>
      </dsp:txXfrm>
    </dsp:sp>
    <dsp:sp modelId="{40D021F9-7480-4EA8-851E-B47A86172C29}">
      <dsp:nvSpPr>
        <dsp:cNvPr id="0" name=""/>
        <dsp:cNvSpPr/>
      </dsp:nvSpPr>
      <dsp:spPr>
        <a:xfrm rot="1233792">
          <a:off x="4990662" y="4379448"/>
          <a:ext cx="241615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16156" y="0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4AA349-C33A-494B-A003-4A678E82DC2B}">
      <dsp:nvSpPr>
        <dsp:cNvPr id="0" name=""/>
        <dsp:cNvSpPr/>
      </dsp:nvSpPr>
      <dsp:spPr>
        <a:xfrm>
          <a:off x="7329845" y="4420190"/>
          <a:ext cx="1227748" cy="1227748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26667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Риба та рибні продукти</a:t>
          </a:r>
          <a:endParaRPr lang="ru-RU" sz="2000" kern="1200" dirty="0"/>
        </a:p>
      </dsp:txBody>
      <dsp:txXfrm>
        <a:off x="7389779" y="4480124"/>
        <a:ext cx="1107880" cy="1107880"/>
      </dsp:txXfrm>
    </dsp:sp>
    <dsp:sp modelId="{AB845FB3-B7AF-46D4-A00D-79C00FBAF2D9}">
      <dsp:nvSpPr>
        <dsp:cNvPr id="0" name=""/>
        <dsp:cNvSpPr/>
      </dsp:nvSpPr>
      <dsp:spPr>
        <a:xfrm rot="10053216">
          <a:off x="1967907" y="4081759"/>
          <a:ext cx="198826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88267" y="0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CD6149-7A90-4145-95B4-BA18C8240F0C}">
      <dsp:nvSpPr>
        <dsp:cNvPr id="0" name=""/>
        <dsp:cNvSpPr/>
      </dsp:nvSpPr>
      <dsp:spPr>
        <a:xfrm>
          <a:off x="763523" y="3817637"/>
          <a:ext cx="1227748" cy="1227748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М’ясо та м’ясні продукти</a:t>
          </a:r>
          <a:endParaRPr lang="ru-RU" sz="2000" kern="1200" dirty="0"/>
        </a:p>
      </dsp:txBody>
      <dsp:txXfrm>
        <a:off x="823457" y="3877571"/>
        <a:ext cx="1107880" cy="11078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FD6B67-38C3-43CD-AC1D-56652E402422}">
      <dsp:nvSpPr>
        <dsp:cNvPr id="0" name=""/>
        <dsp:cNvSpPr/>
      </dsp:nvSpPr>
      <dsp:spPr>
        <a:xfrm>
          <a:off x="6640453" y="1877112"/>
          <a:ext cx="91440" cy="2723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2302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B4013F-B1DD-4FF2-836F-6AFB238B3494}">
      <dsp:nvSpPr>
        <dsp:cNvPr id="0" name=""/>
        <dsp:cNvSpPr/>
      </dsp:nvSpPr>
      <dsp:spPr>
        <a:xfrm>
          <a:off x="4716115" y="1010267"/>
          <a:ext cx="1970058" cy="2723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566"/>
              </a:lnTo>
              <a:lnTo>
                <a:pt x="1970058" y="185566"/>
              </a:lnTo>
              <a:lnTo>
                <a:pt x="1970058" y="272302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BF1C87-4DDC-4A1F-A02A-0F257B4692CA}">
      <dsp:nvSpPr>
        <dsp:cNvPr id="0" name=""/>
        <dsp:cNvSpPr/>
      </dsp:nvSpPr>
      <dsp:spPr>
        <a:xfrm>
          <a:off x="3966973" y="2976743"/>
          <a:ext cx="91440" cy="2723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2302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7F5814-E011-435A-89A1-21F44AB5FF50}">
      <dsp:nvSpPr>
        <dsp:cNvPr id="0" name=""/>
        <dsp:cNvSpPr/>
      </dsp:nvSpPr>
      <dsp:spPr>
        <a:xfrm>
          <a:off x="2911873" y="1877112"/>
          <a:ext cx="1100819" cy="2723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566"/>
              </a:lnTo>
              <a:lnTo>
                <a:pt x="1100819" y="185566"/>
              </a:lnTo>
              <a:lnTo>
                <a:pt x="1100819" y="272302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C0A0C0-8817-4578-BD61-86EEF6D4CE31}">
      <dsp:nvSpPr>
        <dsp:cNvPr id="0" name=""/>
        <dsp:cNvSpPr/>
      </dsp:nvSpPr>
      <dsp:spPr>
        <a:xfrm>
          <a:off x="1715256" y="3143797"/>
          <a:ext cx="91440" cy="2723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2302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32E798-215C-4044-862C-951618831B5D}">
      <dsp:nvSpPr>
        <dsp:cNvPr id="0" name=""/>
        <dsp:cNvSpPr/>
      </dsp:nvSpPr>
      <dsp:spPr>
        <a:xfrm>
          <a:off x="1760976" y="1877112"/>
          <a:ext cx="1150897" cy="272302"/>
        </a:xfrm>
        <a:custGeom>
          <a:avLst/>
          <a:gdLst/>
          <a:ahLst/>
          <a:cxnLst/>
          <a:rect l="0" t="0" r="0" b="0"/>
          <a:pathLst>
            <a:path>
              <a:moveTo>
                <a:pt x="1150897" y="0"/>
              </a:moveTo>
              <a:lnTo>
                <a:pt x="1150897" y="185566"/>
              </a:lnTo>
              <a:lnTo>
                <a:pt x="0" y="185566"/>
              </a:lnTo>
              <a:lnTo>
                <a:pt x="0" y="272302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69C9FD-251A-4E18-B450-D7491284C404}">
      <dsp:nvSpPr>
        <dsp:cNvPr id="0" name=""/>
        <dsp:cNvSpPr/>
      </dsp:nvSpPr>
      <dsp:spPr>
        <a:xfrm>
          <a:off x="2911873" y="1010267"/>
          <a:ext cx="1804242" cy="272302"/>
        </a:xfrm>
        <a:custGeom>
          <a:avLst/>
          <a:gdLst/>
          <a:ahLst/>
          <a:cxnLst/>
          <a:rect l="0" t="0" r="0" b="0"/>
          <a:pathLst>
            <a:path>
              <a:moveTo>
                <a:pt x="1804242" y="0"/>
              </a:moveTo>
              <a:lnTo>
                <a:pt x="1804242" y="185566"/>
              </a:lnTo>
              <a:lnTo>
                <a:pt x="0" y="185566"/>
              </a:lnTo>
              <a:lnTo>
                <a:pt x="0" y="272302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0679AF-EDC0-4E43-9908-699C8598FFE9}">
      <dsp:nvSpPr>
        <dsp:cNvPr id="0" name=""/>
        <dsp:cNvSpPr/>
      </dsp:nvSpPr>
      <dsp:spPr>
        <a:xfrm>
          <a:off x="2554358" y="1492"/>
          <a:ext cx="4323513" cy="10087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8188AC3-27C5-408F-9D30-216A139B86FE}">
      <dsp:nvSpPr>
        <dsp:cNvPr id="0" name=""/>
        <dsp:cNvSpPr/>
      </dsp:nvSpPr>
      <dsp:spPr>
        <a:xfrm>
          <a:off x="2658390" y="100322"/>
          <a:ext cx="4323513" cy="10087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Компоненти</a:t>
          </a:r>
          <a:r>
            <a:rPr lang="ru-RU" sz="1600" kern="1200" dirty="0" smtClean="0"/>
            <a:t> молока</a:t>
          </a:r>
          <a:endParaRPr lang="ru-RU" sz="1600" kern="1200" dirty="0"/>
        </a:p>
      </dsp:txBody>
      <dsp:txXfrm>
        <a:off x="2687936" y="129868"/>
        <a:ext cx="4264421" cy="949683"/>
      </dsp:txXfrm>
    </dsp:sp>
    <dsp:sp modelId="{D5AC436E-BDFF-45AE-B981-F9BED2D8F141}">
      <dsp:nvSpPr>
        <dsp:cNvPr id="0" name=""/>
        <dsp:cNvSpPr/>
      </dsp:nvSpPr>
      <dsp:spPr>
        <a:xfrm>
          <a:off x="2032134" y="1282570"/>
          <a:ext cx="1759476" cy="5945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BDB5C66-E840-4E57-89E8-A0059FD1C8D5}">
      <dsp:nvSpPr>
        <dsp:cNvPr id="0" name=""/>
        <dsp:cNvSpPr/>
      </dsp:nvSpPr>
      <dsp:spPr>
        <a:xfrm>
          <a:off x="2136166" y="1381401"/>
          <a:ext cx="1759476" cy="5945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Постійні</a:t>
          </a:r>
          <a:endParaRPr lang="ru-RU" sz="1600" kern="1200" dirty="0"/>
        </a:p>
      </dsp:txBody>
      <dsp:txXfrm>
        <a:off x="2153580" y="1398815"/>
        <a:ext cx="1724648" cy="559713"/>
      </dsp:txXfrm>
    </dsp:sp>
    <dsp:sp modelId="{3A212F63-516F-4E7E-8703-AA0132C42C3D}">
      <dsp:nvSpPr>
        <dsp:cNvPr id="0" name=""/>
        <dsp:cNvSpPr/>
      </dsp:nvSpPr>
      <dsp:spPr>
        <a:xfrm>
          <a:off x="811774" y="2149415"/>
          <a:ext cx="1898402" cy="9943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CD00BB-4D17-4B7B-956A-158B83AB89B6}">
      <dsp:nvSpPr>
        <dsp:cNvPr id="0" name=""/>
        <dsp:cNvSpPr/>
      </dsp:nvSpPr>
      <dsp:spPr>
        <a:xfrm>
          <a:off x="915806" y="2248245"/>
          <a:ext cx="1898402" cy="9943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Основні</a:t>
          </a:r>
          <a:endParaRPr lang="ru-RU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(</a:t>
          </a:r>
          <a:r>
            <a:rPr lang="ru-RU" sz="1600" kern="1200" dirty="0" err="1" smtClean="0"/>
            <a:t>Макронутрієнти</a:t>
          </a:r>
          <a:r>
            <a:rPr lang="ru-RU" sz="1600" kern="1200" dirty="0" smtClean="0"/>
            <a:t>)</a:t>
          </a:r>
          <a:endParaRPr lang="ru-RU" sz="1600" kern="1200" dirty="0"/>
        </a:p>
      </dsp:txBody>
      <dsp:txXfrm>
        <a:off x="944930" y="2277369"/>
        <a:ext cx="1840154" cy="936134"/>
      </dsp:txXfrm>
    </dsp:sp>
    <dsp:sp modelId="{EC1B3518-CB70-42DD-AE7F-871D84E75739}">
      <dsp:nvSpPr>
        <dsp:cNvPr id="0" name=""/>
        <dsp:cNvSpPr/>
      </dsp:nvSpPr>
      <dsp:spPr>
        <a:xfrm>
          <a:off x="989799" y="3416100"/>
          <a:ext cx="1542352" cy="12216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5E2CE0-10C7-45C6-93C2-2DCF083BE0BF}">
      <dsp:nvSpPr>
        <dsp:cNvPr id="0" name=""/>
        <dsp:cNvSpPr/>
      </dsp:nvSpPr>
      <dsp:spPr>
        <a:xfrm>
          <a:off x="1093831" y="3514930"/>
          <a:ext cx="1542352" cy="12216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- Вода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- </a:t>
          </a:r>
          <a:r>
            <a:rPr lang="ru-RU" sz="1600" kern="1200" dirty="0" err="1" smtClean="0"/>
            <a:t>Білок</a:t>
          </a:r>
          <a:endParaRPr lang="ru-RU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- Жир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- Лактоза</a:t>
          </a:r>
          <a:endParaRPr lang="ru-RU" sz="1600" kern="1200" dirty="0"/>
        </a:p>
      </dsp:txBody>
      <dsp:txXfrm>
        <a:off x="1129612" y="3550711"/>
        <a:ext cx="1470790" cy="1150077"/>
      </dsp:txXfrm>
    </dsp:sp>
    <dsp:sp modelId="{B6F6AAA9-2065-4C1A-A932-F52B1BDEE631}">
      <dsp:nvSpPr>
        <dsp:cNvPr id="0" name=""/>
        <dsp:cNvSpPr/>
      </dsp:nvSpPr>
      <dsp:spPr>
        <a:xfrm>
          <a:off x="3013414" y="2149415"/>
          <a:ext cx="1998557" cy="8273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79DCEE-17C6-4A92-A592-B43C74813A78}">
      <dsp:nvSpPr>
        <dsp:cNvPr id="0" name=""/>
        <dsp:cNvSpPr/>
      </dsp:nvSpPr>
      <dsp:spPr>
        <a:xfrm>
          <a:off x="3117446" y="2248245"/>
          <a:ext cx="1998557" cy="8273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Другорядні</a:t>
          </a:r>
          <a:endParaRPr lang="ru-RU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(</a:t>
          </a:r>
          <a:r>
            <a:rPr lang="ru-RU" sz="1600" kern="1200" dirty="0" err="1" smtClean="0"/>
            <a:t>Мікронутрієнти</a:t>
          </a:r>
          <a:r>
            <a:rPr lang="ru-RU" sz="1600" kern="1200" dirty="0" smtClean="0"/>
            <a:t> )</a:t>
          </a:r>
          <a:endParaRPr lang="ru-RU" sz="1600" kern="1200" dirty="0"/>
        </a:p>
      </dsp:txBody>
      <dsp:txXfrm>
        <a:off x="3141678" y="2272477"/>
        <a:ext cx="1950093" cy="778863"/>
      </dsp:txXfrm>
    </dsp:sp>
    <dsp:sp modelId="{DDADDCD1-BA00-4A78-AB19-332DFB265E1E}">
      <dsp:nvSpPr>
        <dsp:cNvPr id="0" name=""/>
        <dsp:cNvSpPr/>
      </dsp:nvSpPr>
      <dsp:spPr>
        <a:xfrm>
          <a:off x="2740215" y="3249046"/>
          <a:ext cx="2544954" cy="27588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392380-A4AA-4E44-B0AE-0C16AD42EA7E}">
      <dsp:nvSpPr>
        <dsp:cNvPr id="0" name=""/>
        <dsp:cNvSpPr/>
      </dsp:nvSpPr>
      <dsp:spPr>
        <a:xfrm>
          <a:off x="2844247" y="3347876"/>
          <a:ext cx="2544954" cy="27588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- Солі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- Органічні  кислоти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-  Фосфатиди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- Стерини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- Ферменти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- Вітаміни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- Небілкові азотисті речовини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err="1" smtClean="0"/>
            <a:t>-Пігменти</a:t>
          </a:r>
          <a:endParaRPr lang="uk-UA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- Гази</a:t>
          </a:r>
          <a:endParaRPr lang="ru-RU" sz="1400" kern="1200" dirty="0"/>
        </a:p>
      </dsp:txBody>
      <dsp:txXfrm>
        <a:off x="2918786" y="3422415"/>
        <a:ext cx="2395876" cy="2609753"/>
      </dsp:txXfrm>
    </dsp:sp>
    <dsp:sp modelId="{5F56D580-64E8-45ED-B595-396C58888A02}">
      <dsp:nvSpPr>
        <dsp:cNvPr id="0" name=""/>
        <dsp:cNvSpPr/>
      </dsp:nvSpPr>
      <dsp:spPr>
        <a:xfrm>
          <a:off x="5972251" y="1282570"/>
          <a:ext cx="1427844" cy="5945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B5B457-82A5-42AB-A5ED-F29097080A7F}">
      <dsp:nvSpPr>
        <dsp:cNvPr id="0" name=""/>
        <dsp:cNvSpPr/>
      </dsp:nvSpPr>
      <dsp:spPr>
        <a:xfrm>
          <a:off x="6076283" y="1381401"/>
          <a:ext cx="1427844" cy="5945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Сторонні</a:t>
          </a:r>
          <a:endParaRPr lang="ru-RU" sz="1600" kern="1200" dirty="0"/>
        </a:p>
      </dsp:txBody>
      <dsp:txXfrm>
        <a:off x="6093697" y="1398815"/>
        <a:ext cx="1393016" cy="559713"/>
      </dsp:txXfrm>
    </dsp:sp>
    <dsp:sp modelId="{6B4368F9-D325-4417-B9F4-B06A9F906AFC}">
      <dsp:nvSpPr>
        <dsp:cNvPr id="0" name=""/>
        <dsp:cNvSpPr/>
      </dsp:nvSpPr>
      <dsp:spPr>
        <a:xfrm>
          <a:off x="5493233" y="2149415"/>
          <a:ext cx="2385879" cy="23924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A7CF78D-8114-4282-9DC6-264C114E33C1}">
      <dsp:nvSpPr>
        <dsp:cNvPr id="0" name=""/>
        <dsp:cNvSpPr/>
      </dsp:nvSpPr>
      <dsp:spPr>
        <a:xfrm>
          <a:off x="5597265" y="2248245"/>
          <a:ext cx="2385879" cy="23924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- Антибіотики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- Гербіциди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- Пестициди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- Нітрити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- Нітрати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- Радіонукліди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- Діоксини та інші</a:t>
          </a:r>
          <a:endParaRPr lang="ru-RU" sz="1600" kern="1200" dirty="0"/>
        </a:p>
      </dsp:txBody>
      <dsp:txXfrm>
        <a:off x="5667145" y="2318125"/>
        <a:ext cx="2246119" cy="22526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34130" y="1138425"/>
            <a:ext cx="6108200" cy="15270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8720" y="5261460"/>
            <a:ext cx="6400800" cy="1068935"/>
          </a:xfrm>
        </p:spPr>
        <p:txBody>
          <a:bodyPr>
            <a:normAutofit/>
          </a:bodyPr>
          <a:lstStyle>
            <a:lvl1pPr marL="0" indent="0" algn="r">
              <a:buNone/>
              <a:defRPr sz="2600">
                <a:solidFill>
                  <a:srgbClr val="FFABC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</a:p>
          <a:p>
            <a:r>
              <a:rPr lang="en-US" dirty="0" smtClean="0"/>
              <a:t>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9540" y="1291130"/>
            <a:ext cx="8246070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E200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054655"/>
            <a:ext cx="8246070" cy="4123035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1425" y="527605"/>
            <a:ext cx="6558080" cy="68488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E200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1425" y="1443835"/>
            <a:ext cx="6558080" cy="427574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9540" y="1291130"/>
            <a:ext cx="5939025" cy="53218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E200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670" y="2054655"/>
            <a:ext cx="3817625" cy="773424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rgbClr val="E2007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670" y="2818180"/>
            <a:ext cx="3817625" cy="303505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7410" y="2054655"/>
            <a:ext cx="3817625" cy="773424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E2007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7410" y="2818180"/>
            <a:ext cx="3817625" cy="303505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3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655770" y="3429000"/>
            <a:ext cx="5344675" cy="167975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1180" y="4039820"/>
            <a:ext cx="4568340" cy="610820"/>
          </a:xfrm>
        </p:spPr>
        <p:txBody>
          <a:bodyPr>
            <a:noAutofit/>
          </a:bodyPr>
          <a:lstStyle/>
          <a:p>
            <a:r>
              <a:rPr lang="uk-UA" sz="3200" dirty="0" smtClean="0">
                <a:solidFill>
                  <a:schemeClr val="bg1">
                    <a:lumMod val="95000"/>
                  </a:schemeClr>
                </a:solidFill>
              </a:rPr>
              <a:t>Ми є те , що ми їмо.</a:t>
            </a:r>
            <a:endParaRPr lang="en-US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4130" y="2970885"/>
            <a:ext cx="6108200" cy="1527050"/>
          </a:xfrm>
        </p:spPr>
        <p:txBody>
          <a:bodyPr>
            <a:noAutofit/>
          </a:bodyPr>
          <a:lstStyle/>
          <a:p>
            <a:r>
              <a:rPr lang="uk-UA" sz="5400" b="1" dirty="0" smtClean="0"/>
              <a:t>Харчова хімія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72" y="222194"/>
            <a:ext cx="8048563" cy="6036423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517900" y="374900"/>
            <a:ext cx="7024430" cy="61082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 smtClean="0"/>
              <a:t>ХІМІЧНИЙ СКЛАД</a:t>
            </a: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381604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7" y="222195"/>
            <a:ext cx="9000445" cy="605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26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55" y="222194"/>
            <a:ext cx="8953009" cy="595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47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6" y="262430"/>
            <a:ext cx="9054345" cy="560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68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55" y="222195"/>
            <a:ext cx="8932361" cy="5802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79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7080" y="1901950"/>
            <a:ext cx="83987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 smtClean="0"/>
              <a:t>А чи знаєте ви які перетворення відбуваються при зберіганні та переробці сировини? </a:t>
            </a:r>
            <a:endParaRPr lang="ru-RU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195" y="3123590"/>
            <a:ext cx="6719019" cy="3391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244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43555" y="833016"/>
            <a:ext cx="8704185" cy="366492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ABCB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670" y="222195"/>
            <a:ext cx="7787955" cy="1162050"/>
          </a:xfrm>
        </p:spPr>
        <p:txBody>
          <a:bodyPr>
            <a:normAutofit/>
          </a:bodyPr>
          <a:lstStyle/>
          <a:p>
            <a:r>
              <a:rPr lang="uk-UA" sz="2800" dirty="0" smtClean="0"/>
              <a:t>Чому молоко «</a:t>
            </a:r>
            <a:r>
              <a:rPr lang="uk-UA" sz="2800" dirty="0" err="1" smtClean="0"/>
              <a:t>прогіркає</a:t>
            </a:r>
            <a:r>
              <a:rPr lang="uk-UA" sz="2800" dirty="0" smtClean="0"/>
              <a:t>»?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5" y="4345230"/>
            <a:ext cx="7787956" cy="195812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07080" y="1443835"/>
            <a:ext cx="7482545" cy="3826359"/>
          </a:xfrm>
        </p:spPr>
        <p:txBody>
          <a:bodyPr/>
          <a:lstStyle/>
          <a:p>
            <a:pPr algn="just"/>
            <a:r>
              <a:rPr lang="ru-RU" dirty="0"/>
              <a:t>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У </a:t>
            </a:r>
            <a:r>
              <a:rPr lang="ru-RU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молоці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виявлено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понад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100 </a:t>
            </a:r>
            <a:r>
              <a:rPr lang="ru-RU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ферментів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</a:t>
            </a:r>
            <a:r>
              <a:rPr lang="ru-RU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оксидоредуктази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ru-RU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трансферази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ru-RU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гідролази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ru-RU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ліпази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ru-RU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ізомерази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і </a:t>
            </a:r>
            <a:r>
              <a:rPr lang="ru-RU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лігази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). Велика </a:t>
            </a:r>
            <a:r>
              <a:rPr lang="ru-RU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частина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з них </a:t>
            </a:r>
            <a:r>
              <a:rPr lang="ru-RU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мають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природне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походження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</a:t>
            </a:r>
            <a:r>
              <a:rPr lang="ru-RU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лужна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фосфатаза, </a:t>
            </a:r>
            <a:r>
              <a:rPr lang="ru-RU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ксантиноксидаза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протеаза).</a:t>
            </a: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r>
              <a:rPr lang="ru-RU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або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утворюються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внаслідок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життєдіяльності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мікроорганізмів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ru-RU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Деякі</a:t>
            </a: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r>
              <a:rPr lang="ru-RU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ферменти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негативно </a:t>
            </a:r>
            <a:r>
              <a:rPr lang="ru-RU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впливають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на  </a:t>
            </a:r>
            <a:r>
              <a:rPr lang="ru-RU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якість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молока. </a:t>
            </a:r>
            <a:r>
              <a:rPr lang="ru-RU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Наприклад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при</a:t>
            </a:r>
          </a:p>
          <a:p>
            <a:pPr algn="just"/>
            <a:r>
              <a:rPr lang="ru-RU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зберіганні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молока </a:t>
            </a:r>
            <a:r>
              <a:rPr lang="ru-RU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ліпази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гідролізують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тригліцериди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до  </a:t>
            </a:r>
            <a:r>
              <a:rPr lang="ru-RU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гліцерину</a:t>
            </a: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і </a:t>
            </a:r>
            <a:r>
              <a:rPr lang="ru-RU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вільних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жирних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кислот, </a:t>
            </a:r>
            <a:r>
              <a:rPr lang="ru-RU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серед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них і </a:t>
            </a:r>
            <a:r>
              <a:rPr lang="ru-RU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низькомолекулярні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</a:t>
            </a:r>
            <a:r>
              <a:rPr lang="ru-RU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масляна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),</a:t>
            </a:r>
          </a:p>
          <a:p>
            <a:pPr algn="just"/>
            <a:r>
              <a:rPr lang="ru-RU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які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беруть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участь у «</a:t>
            </a:r>
            <a:r>
              <a:rPr lang="ru-RU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прогірканні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» </a:t>
            </a:r>
            <a:r>
              <a:rPr lang="ru-RU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молочних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продуктів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2972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-54226" y="115772"/>
            <a:ext cx="9153150" cy="61082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Що краще засвоюється молоко чи кисломолочні продукти?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199" y="1600201"/>
            <a:ext cx="8543245" cy="1523390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Засвоєння кисломолочних продуктів у 3 рази вища за молоко тому що на ряду  поряд з високою харчовою цінністю ці продукти містять молочну кислоту, яка вбиває гнильні бактерії </a:t>
            </a:r>
            <a:r>
              <a:rPr lang="uk-UA" dirty="0" err="1" smtClean="0"/>
              <a:t>кишечника</a:t>
            </a:r>
            <a:r>
              <a:rPr lang="uk-UA" dirty="0" smtClean="0"/>
              <a:t>.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84" y="3129410"/>
            <a:ext cx="7024431" cy="3037591"/>
          </a:xfrm>
        </p:spPr>
      </p:pic>
    </p:spTree>
    <p:extLst>
      <p:ext uri="{BB962C8B-B14F-4D97-AF65-F5344CB8AC3E}">
        <p14:creationId xmlns:p14="http://schemas.microsoft.com/office/powerpoint/2010/main" val="174076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43555" y="69490"/>
            <a:ext cx="9000445" cy="61082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Чим пояснити специфічний смак згущеного молока?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686800" cy="1523390"/>
          </a:xfrm>
        </p:spPr>
        <p:txBody>
          <a:bodyPr/>
          <a:lstStyle/>
          <a:p>
            <a:r>
              <a:rPr lang="uk-UA" dirty="0" smtClean="0"/>
              <a:t>В процесі приготування згущеного молока утворюється </a:t>
            </a:r>
            <a:r>
              <a:rPr lang="uk-UA" dirty="0" err="1" smtClean="0"/>
              <a:t>меланоїди</a:t>
            </a:r>
            <a:r>
              <a:rPr lang="uk-UA" dirty="0" smtClean="0"/>
              <a:t> (продукти взаємодії білків і вуглеводів) які надають приємний смак.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153" y="3123589"/>
            <a:ext cx="5582217" cy="2748691"/>
          </a:xfrm>
        </p:spPr>
      </p:pic>
    </p:spTree>
    <p:extLst>
      <p:ext uri="{BB962C8B-B14F-4D97-AF65-F5344CB8AC3E}">
        <p14:creationId xmlns:p14="http://schemas.microsoft.com/office/powerpoint/2010/main" val="44640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43555" y="69490"/>
            <a:ext cx="9009595" cy="61082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7932426" cy="1143000"/>
          </a:xfrm>
        </p:spPr>
        <p:txBody>
          <a:bodyPr>
            <a:noAutofit/>
          </a:bodyPr>
          <a:lstStyle/>
          <a:p>
            <a:r>
              <a:rPr lang="uk-UA" sz="3200" b="1" dirty="0" smtClean="0"/>
              <a:t>Чому бульйон з м’яса «свіжини» несмачний?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686800" cy="1370685"/>
          </a:xfrm>
        </p:spPr>
        <p:txBody>
          <a:bodyPr>
            <a:normAutofit/>
          </a:bodyPr>
          <a:lstStyle/>
          <a:p>
            <a:r>
              <a:rPr lang="uk-UA" sz="1800" dirty="0" smtClean="0"/>
              <a:t>Тому що м’ясо повинно дозрівати протягом 24 годин: жорсткість знижується, м’ясний сік  легко відокремлюється, з’являється приємний аромат.</a:t>
            </a:r>
            <a:endParaRPr lang="ru-RU" sz="18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605" y="2360065"/>
            <a:ext cx="5497380" cy="3668103"/>
          </a:xfrm>
        </p:spPr>
      </p:pic>
    </p:spTree>
    <p:extLst>
      <p:ext uri="{BB962C8B-B14F-4D97-AF65-F5344CB8AC3E}">
        <p14:creationId xmlns:p14="http://schemas.microsoft.com/office/powerpoint/2010/main" val="364637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519351216"/>
              </p:ext>
            </p:extLst>
          </p:nvPr>
        </p:nvGraphicFramePr>
        <p:xfrm>
          <a:off x="754375" y="374901"/>
          <a:ext cx="7482545" cy="5650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509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30121" y="69490"/>
            <a:ext cx="9013879" cy="61082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Чому копчене м’ясо вишнево-червоного кольору?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390540" cy="1370685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Міоглобін і оксигемоглобін взаємодіє з чадним газом і утворює сполуки вишнево-червоного кольору.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" t="13904"/>
          <a:stretch/>
        </p:blipFill>
        <p:spPr>
          <a:xfrm>
            <a:off x="2586835" y="2497371"/>
            <a:ext cx="4722562" cy="3680319"/>
          </a:xfrm>
        </p:spPr>
      </p:pic>
    </p:spTree>
    <p:extLst>
      <p:ext uri="{BB962C8B-B14F-4D97-AF65-F5344CB8AC3E}">
        <p14:creationId xmlns:p14="http://schemas.microsoft.com/office/powerpoint/2010/main" val="401305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0" y="0"/>
            <a:ext cx="9144000" cy="61082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Чому потрібно прибирати з бульйону «пінку»?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390540" cy="1217980"/>
          </a:xfrm>
        </p:spPr>
        <p:txBody>
          <a:bodyPr/>
          <a:lstStyle/>
          <a:p>
            <a:r>
              <a:rPr lang="uk-UA" dirty="0" smtClean="0"/>
              <a:t>Бо пінка складається з ВКК які мають неприємний </a:t>
            </a:r>
            <a:r>
              <a:rPr lang="uk-UA" dirty="0" err="1" smtClean="0"/>
              <a:t>салистий</a:t>
            </a:r>
            <a:r>
              <a:rPr lang="uk-UA" dirty="0" smtClean="0"/>
              <a:t> смак.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310" y="2512770"/>
            <a:ext cx="6342485" cy="3359510"/>
          </a:xfrm>
        </p:spPr>
      </p:pic>
    </p:spTree>
    <p:extLst>
      <p:ext uri="{BB962C8B-B14F-4D97-AF65-F5344CB8AC3E}">
        <p14:creationId xmlns:p14="http://schemas.microsoft.com/office/powerpoint/2010/main" val="305423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43554" y="0"/>
            <a:ext cx="9000445" cy="641361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Чому при зберіганні риби посилюється неприємний запах?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199" y="1600201"/>
            <a:ext cx="8543245" cy="1523390"/>
          </a:xfrm>
        </p:spPr>
        <p:txBody>
          <a:bodyPr/>
          <a:lstStyle/>
          <a:p>
            <a:r>
              <a:rPr lang="uk-UA" dirty="0" smtClean="0"/>
              <a:t>Бо при зберіганні риби збільшується кількість летючих </a:t>
            </a:r>
            <a:r>
              <a:rPr lang="uk-UA" dirty="0" err="1" smtClean="0"/>
              <a:t>нітрогеновмісних</a:t>
            </a:r>
            <a:r>
              <a:rPr lang="uk-UA" dirty="0" smtClean="0"/>
              <a:t> речовин.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130" y="2818180"/>
            <a:ext cx="4785210" cy="3314201"/>
          </a:xfrm>
        </p:spPr>
      </p:pic>
    </p:spTree>
    <p:extLst>
      <p:ext uri="{BB962C8B-B14F-4D97-AF65-F5344CB8AC3E}">
        <p14:creationId xmlns:p14="http://schemas.microsoft.com/office/powerpoint/2010/main" val="46266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" y="69490"/>
            <a:ext cx="9144000" cy="5955495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Чому риба готується швидше ніж м’ясо?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199" y="1600201"/>
            <a:ext cx="8543245" cy="1217980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Бо білки сполучної тканини риби складаються з колагену, який легко </a:t>
            </a:r>
            <a:r>
              <a:rPr lang="uk-UA" dirty="0" err="1" smtClean="0"/>
              <a:t>желетинізується</a:t>
            </a: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835" y="2665475"/>
            <a:ext cx="4886560" cy="3251784"/>
          </a:xfrm>
        </p:spPr>
      </p:pic>
    </p:spTree>
    <p:extLst>
      <p:ext uri="{BB962C8B-B14F-4D97-AF65-F5344CB8AC3E}">
        <p14:creationId xmlns:p14="http://schemas.microsoft.com/office/powerpoint/2010/main" val="117022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7080" y="2818180"/>
            <a:ext cx="7940660" cy="1527050"/>
          </a:xfrm>
        </p:spPr>
        <p:txBody>
          <a:bodyPr/>
          <a:lstStyle/>
          <a:p>
            <a:r>
              <a:rPr lang="ru-RU" dirty="0" err="1" smtClean="0"/>
              <a:t>Сподобалось</a:t>
            </a:r>
            <a:r>
              <a:rPr lang="ru-RU" dirty="0" smtClean="0"/>
              <a:t>?</a:t>
            </a:r>
            <a:br>
              <a:rPr lang="ru-RU" dirty="0" smtClean="0"/>
            </a:br>
            <a:r>
              <a:rPr lang="ru-RU" dirty="0" err="1" smtClean="0"/>
              <a:t>Тод</a:t>
            </a:r>
            <a:r>
              <a:rPr lang="uk-UA" smtClean="0"/>
              <a:t>і вибирайте </a:t>
            </a:r>
            <a:r>
              <a:rPr lang="uk-UA" dirty="0" smtClean="0"/>
              <a:t>харчову хімію!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0505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00000">
              <a:alpha val="5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153075424"/>
              </p:ext>
            </p:extLst>
          </p:nvPr>
        </p:nvGraphicFramePr>
        <p:xfrm>
          <a:off x="143555" y="222195"/>
          <a:ext cx="9000445" cy="610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082" y="1596540"/>
            <a:ext cx="1679755" cy="9614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2093">
            <a:off x="5457946" y="4191374"/>
            <a:ext cx="1972216" cy="103624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7219">
            <a:off x="2444463" y="3842662"/>
            <a:ext cx="1568193" cy="115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3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7080" y="4345230"/>
            <a:ext cx="8093365" cy="167975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Молоко  — один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із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найбільш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досконалих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харчових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продуктів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,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створених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природою.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900" y="-235920"/>
            <a:ext cx="6260905" cy="4123035"/>
          </a:xfrm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36513966"/>
              </p:ext>
            </p:extLst>
          </p:nvPr>
        </p:nvGraphicFramePr>
        <p:xfrm>
          <a:off x="349080" y="69491"/>
          <a:ext cx="8794920" cy="610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241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195" y="222195"/>
            <a:ext cx="6108200" cy="406938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1670" y="4488652"/>
            <a:ext cx="763524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М’ясо</a:t>
            </a:r>
            <a:r>
              <a:rPr lang="ru-RU" dirty="0"/>
              <a:t> ̶</a:t>
            </a:r>
            <a:r>
              <a:rPr lang="ru-RU" dirty="0" smtClean="0"/>
              <a:t> одни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найважливіших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r>
              <a:rPr lang="ru-RU" dirty="0"/>
              <a:t> </a:t>
            </a:r>
            <a:r>
              <a:rPr lang="ru-RU" dirty="0" err="1"/>
              <a:t>харчування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зумовлено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специфічними</a:t>
            </a:r>
            <a:r>
              <a:rPr lang="ru-RU" dirty="0"/>
              <a:t> </a:t>
            </a:r>
            <a:r>
              <a:rPr lang="ru-RU" dirty="0" err="1"/>
              <a:t>органолептичними</a:t>
            </a:r>
            <a:r>
              <a:rPr lang="ru-RU" dirty="0"/>
              <a:t> </a:t>
            </a:r>
            <a:r>
              <a:rPr lang="ru-RU" dirty="0" err="1"/>
              <a:t>властивостями</a:t>
            </a:r>
            <a:r>
              <a:rPr lang="ru-RU" dirty="0"/>
              <a:t>, </a:t>
            </a:r>
            <a:r>
              <a:rPr lang="ru-RU" dirty="0" err="1"/>
              <a:t>харчовою</a:t>
            </a:r>
            <a:r>
              <a:rPr lang="ru-RU" dirty="0"/>
              <a:t> та </a:t>
            </a:r>
            <a:r>
              <a:rPr lang="ru-RU" dirty="0" err="1"/>
              <a:t>біологічною</a:t>
            </a:r>
            <a:r>
              <a:rPr lang="ru-RU" dirty="0"/>
              <a:t> </a:t>
            </a:r>
            <a:r>
              <a:rPr lang="ru-RU" dirty="0" err="1"/>
              <a:t>цінністю</a:t>
            </a:r>
            <a:r>
              <a:rPr lang="ru-RU" dirty="0"/>
              <a:t>. </a:t>
            </a:r>
            <a:r>
              <a:rPr lang="ru-RU" dirty="0" err="1"/>
              <a:t>Воно</a:t>
            </a:r>
            <a:r>
              <a:rPr lang="ru-RU" dirty="0"/>
              <a:t> </a:t>
            </a:r>
            <a:r>
              <a:rPr lang="ru-RU" dirty="0" err="1"/>
              <a:t>містить</a:t>
            </a:r>
            <a:r>
              <a:rPr lang="ru-RU" dirty="0"/>
              <a:t> </a:t>
            </a:r>
            <a:r>
              <a:rPr lang="ru-RU" dirty="0" err="1"/>
              <a:t>майже</a:t>
            </a:r>
            <a:endParaRPr lang="ru-RU" dirty="0"/>
          </a:p>
          <a:p>
            <a:pPr algn="just"/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, </a:t>
            </a:r>
            <a:r>
              <a:rPr lang="ru-RU" dirty="0" err="1"/>
              <a:t>необхідні</a:t>
            </a:r>
            <a:r>
              <a:rPr lang="ru-RU" dirty="0"/>
              <a:t> для </a:t>
            </a:r>
            <a:r>
              <a:rPr lang="ru-RU" dirty="0" err="1"/>
              <a:t>побудови</a:t>
            </a:r>
            <a:r>
              <a:rPr lang="ru-RU" dirty="0"/>
              <a:t> тканин </a:t>
            </a:r>
            <a:r>
              <a:rPr lang="ru-RU" dirty="0" err="1"/>
              <a:t>організму</a:t>
            </a:r>
            <a:r>
              <a:rPr lang="ru-RU" dirty="0"/>
              <a:t>, синтезу</a:t>
            </a:r>
          </a:p>
          <a:p>
            <a:pPr algn="just"/>
            <a:r>
              <a:rPr lang="ru-RU" dirty="0"/>
              <a:t>та </a:t>
            </a:r>
            <a:r>
              <a:rPr lang="ru-RU" dirty="0" err="1"/>
              <a:t>обміну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,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високу</a:t>
            </a:r>
            <a:r>
              <a:rPr lang="ru-RU" dirty="0"/>
              <a:t> </a:t>
            </a:r>
            <a:r>
              <a:rPr lang="ru-RU" dirty="0" err="1"/>
              <a:t>засвоюваність</a:t>
            </a:r>
            <a:r>
              <a:rPr lang="ru-RU" dirty="0"/>
              <a:t> і </a:t>
            </a:r>
            <a:r>
              <a:rPr lang="ru-RU" dirty="0" err="1"/>
              <a:t>насичуваність</a:t>
            </a:r>
            <a:r>
              <a:rPr lang="ru-RU" dirty="0"/>
              <a:t>, легко</a:t>
            </a:r>
          </a:p>
          <a:p>
            <a:pPr algn="just"/>
            <a:r>
              <a:rPr lang="ru-RU" dirty="0" err="1"/>
              <a:t>піддається</a:t>
            </a:r>
            <a:r>
              <a:rPr lang="ru-RU" dirty="0"/>
              <a:t> </a:t>
            </a:r>
            <a:r>
              <a:rPr lang="ru-RU" dirty="0" err="1"/>
              <a:t>кулінарній</a:t>
            </a:r>
            <a:r>
              <a:rPr lang="ru-RU" dirty="0"/>
              <a:t> </a:t>
            </a:r>
            <a:r>
              <a:rPr lang="ru-RU" dirty="0" err="1"/>
              <a:t>обробці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658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65" y="-1"/>
            <a:ext cx="8124957" cy="602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85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195" y="222195"/>
            <a:ext cx="6124020" cy="612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42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605" y="297175"/>
            <a:ext cx="5802790" cy="362674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20187" y="4192525"/>
            <a:ext cx="610362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Риба</a:t>
            </a:r>
            <a:r>
              <a:rPr lang="ru-RU" dirty="0"/>
              <a:t> та </a:t>
            </a:r>
            <a:r>
              <a:rPr lang="ru-RU" dirty="0" err="1"/>
              <a:t>рибні</a:t>
            </a:r>
            <a:r>
              <a:rPr lang="ru-RU" dirty="0"/>
              <a:t> </a:t>
            </a:r>
            <a:r>
              <a:rPr lang="ru-RU" dirty="0" err="1"/>
              <a:t>продукти</a:t>
            </a:r>
            <a:r>
              <a:rPr lang="ru-RU" dirty="0"/>
              <a:t> — </a:t>
            </a:r>
            <a:r>
              <a:rPr lang="ru-RU" dirty="0" err="1"/>
              <a:t>одні</a:t>
            </a:r>
            <a:r>
              <a:rPr lang="ru-RU" dirty="0"/>
              <a:t> з </a:t>
            </a:r>
            <a:r>
              <a:rPr lang="ru-RU" dirty="0" err="1"/>
              <a:t>найпоширеніших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endParaRPr lang="ru-RU" dirty="0"/>
          </a:p>
          <a:p>
            <a:pPr algn="just"/>
            <a:r>
              <a:rPr lang="ru-RU" dirty="0" err="1"/>
              <a:t>харчування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високу</a:t>
            </a:r>
            <a:r>
              <a:rPr lang="ru-RU" dirty="0"/>
              <a:t> </a:t>
            </a:r>
            <a:r>
              <a:rPr lang="ru-RU" dirty="0" err="1"/>
              <a:t>харчову</a:t>
            </a:r>
            <a:r>
              <a:rPr lang="ru-RU" dirty="0"/>
              <a:t> та </a:t>
            </a:r>
            <a:r>
              <a:rPr lang="ru-RU" dirty="0" err="1"/>
              <a:t>біологічною</a:t>
            </a:r>
            <a:r>
              <a:rPr lang="ru-RU" dirty="0"/>
              <a:t> </a:t>
            </a:r>
            <a:r>
              <a:rPr lang="ru-RU" dirty="0" err="1"/>
              <a:t>цінність</a:t>
            </a:r>
            <a:r>
              <a:rPr lang="ru-RU" dirty="0"/>
              <a:t>. </a:t>
            </a:r>
            <a:r>
              <a:rPr lang="ru-RU" dirty="0" err="1"/>
              <a:t>Харчова</a:t>
            </a:r>
            <a:r>
              <a:rPr lang="ru-RU" dirty="0"/>
              <a:t> </a:t>
            </a:r>
            <a:r>
              <a:rPr lang="ru-RU" dirty="0" err="1"/>
              <a:t>рибна</a:t>
            </a:r>
            <a:r>
              <a:rPr lang="ru-RU" dirty="0"/>
              <a:t> </a:t>
            </a:r>
            <a:r>
              <a:rPr lang="ru-RU" dirty="0" err="1"/>
              <a:t>продукція</a:t>
            </a:r>
            <a:r>
              <a:rPr lang="ru-RU" dirty="0"/>
              <a:t> — </a:t>
            </a:r>
            <a:r>
              <a:rPr lang="ru-RU" dirty="0" err="1"/>
              <a:t>продукція</a:t>
            </a:r>
            <a:r>
              <a:rPr lang="ru-RU" dirty="0"/>
              <a:t> з </a:t>
            </a:r>
            <a:r>
              <a:rPr lang="ru-RU" dirty="0" err="1"/>
              <a:t>риби</a:t>
            </a:r>
            <a:r>
              <a:rPr lang="ru-RU" dirty="0"/>
              <a:t>, </a:t>
            </a:r>
            <a:r>
              <a:rPr lang="ru-RU" dirty="0" err="1"/>
              <a:t>голкошкірих</a:t>
            </a:r>
            <a:r>
              <a:rPr lang="ru-RU" dirty="0"/>
              <a:t>, </a:t>
            </a:r>
            <a:r>
              <a:rPr lang="ru-RU" dirty="0" err="1" smtClean="0"/>
              <a:t>молюсків</a:t>
            </a:r>
            <a:r>
              <a:rPr lang="ru-RU" dirty="0" smtClean="0"/>
              <a:t>, </a:t>
            </a:r>
            <a:r>
              <a:rPr lang="ru-RU" dirty="0" err="1" smtClean="0"/>
              <a:t>ракоподібних</a:t>
            </a:r>
            <a:r>
              <a:rPr lang="ru-RU" dirty="0"/>
              <a:t>, </a:t>
            </a:r>
            <a:r>
              <a:rPr lang="ru-RU" dirty="0" err="1"/>
              <a:t>ікри</a:t>
            </a:r>
            <a:r>
              <a:rPr lang="ru-RU" dirty="0"/>
              <a:t>, </a:t>
            </a:r>
            <a:r>
              <a:rPr lang="ru-RU" dirty="0" err="1"/>
              <a:t>вилучених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існування</a:t>
            </a:r>
            <a:r>
              <a:rPr lang="ru-RU" dirty="0"/>
              <a:t>, </a:t>
            </a:r>
            <a:r>
              <a:rPr lang="ru-RU" dirty="0" err="1" smtClean="0"/>
              <a:t>живих</a:t>
            </a:r>
            <a:r>
              <a:rPr lang="ru-RU" dirty="0" smtClean="0"/>
              <a:t>, в  </a:t>
            </a:r>
            <a:r>
              <a:rPr lang="ru-RU" dirty="0"/>
              <a:t>натуральному,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переробленому</a:t>
            </a:r>
            <a:r>
              <a:rPr lang="ru-RU" dirty="0"/>
              <a:t> (</a:t>
            </a:r>
            <a:r>
              <a:rPr lang="ru-RU" dirty="0" err="1"/>
              <a:t>обробленому</a:t>
            </a:r>
            <a:r>
              <a:rPr lang="ru-RU" dirty="0"/>
              <a:t>) </a:t>
            </a:r>
            <a:r>
              <a:rPr lang="ru-RU" dirty="0" err="1"/>
              <a:t>вигляді</a:t>
            </a:r>
            <a:r>
              <a:rPr lang="ru-RU" dirty="0"/>
              <a:t>, </a:t>
            </a:r>
            <a:r>
              <a:rPr lang="ru-RU" dirty="0" smtClean="0"/>
              <a:t>яка </a:t>
            </a:r>
            <a:r>
              <a:rPr lang="ru-RU" dirty="0" err="1" smtClean="0"/>
              <a:t>призначена</a:t>
            </a:r>
            <a:r>
              <a:rPr lang="ru-RU" dirty="0" smtClean="0"/>
              <a:t> </a:t>
            </a:r>
            <a:r>
              <a:rPr lang="ru-RU" dirty="0"/>
              <a:t>для </a:t>
            </a:r>
            <a:r>
              <a:rPr lang="ru-RU" dirty="0" err="1"/>
              <a:t>вживання</a:t>
            </a:r>
            <a:r>
              <a:rPr lang="ru-RU" dirty="0"/>
              <a:t> </a:t>
            </a:r>
            <a:r>
              <a:rPr lang="ru-RU" dirty="0" err="1"/>
              <a:t>людиною</a:t>
            </a:r>
            <a:r>
              <a:rPr lang="ru-RU" dirty="0"/>
              <a:t> в </a:t>
            </a:r>
            <a:r>
              <a:rPr lang="ru-RU" dirty="0" err="1"/>
              <a:t>їжу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976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794</TotalTime>
  <Words>494</Words>
  <Application>Microsoft Office PowerPoint</Application>
  <PresentationFormat>Экран (4:3)</PresentationFormat>
  <Paragraphs>68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Office Theme</vt:lpstr>
      <vt:lpstr>Харчова хімія</vt:lpstr>
      <vt:lpstr>Презентация PowerPoint</vt:lpstr>
      <vt:lpstr>Презентация PowerPoint</vt:lpstr>
      <vt:lpstr>Молоко  — один із найбільш досконалих харчових продуктів, створених природою.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Чому молоко «прогіркає»?</vt:lpstr>
      <vt:lpstr>Що краще засвоюється молоко чи кисломолочні продукти?</vt:lpstr>
      <vt:lpstr>Чим пояснити специфічний смак згущеного молока?</vt:lpstr>
      <vt:lpstr>Чому бульйон з м’яса «свіжини» несмачний?</vt:lpstr>
      <vt:lpstr>Чому копчене м’ясо вишнево-червоного кольору?</vt:lpstr>
      <vt:lpstr>Чому потрібно прибирати з бульйону «пінку»? </vt:lpstr>
      <vt:lpstr>Чому при зберіганні риби посилюється неприємний запах?</vt:lpstr>
      <vt:lpstr>Чому риба готується швидше ніж м’ясо?</vt:lpstr>
      <vt:lpstr>Сподобалось? Тоді вибирайте харчову хімію!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Владимир Дударенко</cp:lastModifiedBy>
  <cp:revision>63</cp:revision>
  <dcterms:created xsi:type="dcterms:W3CDTF">2013-08-21T19:17:07Z</dcterms:created>
  <dcterms:modified xsi:type="dcterms:W3CDTF">2020-06-10T10:33:17Z</dcterms:modified>
</cp:coreProperties>
</file>